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30"/>
  </p:notesMasterIdLst>
  <p:sldIdLst>
    <p:sldId id="256" r:id="rId2"/>
    <p:sldId id="259" r:id="rId3"/>
    <p:sldId id="260" r:id="rId4"/>
    <p:sldId id="314" r:id="rId5"/>
    <p:sldId id="319" r:id="rId6"/>
    <p:sldId id="320" r:id="rId7"/>
    <p:sldId id="322" r:id="rId8"/>
    <p:sldId id="309" r:id="rId9"/>
    <p:sldId id="321" r:id="rId10"/>
    <p:sldId id="323" r:id="rId11"/>
    <p:sldId id="324" r:id="rId12"/>
    <p:sldId id="325" r:id="rId13"/>
    <p:sldId id="326" r:id="rId14"/>
    <p:sldId id="327" r:id="rId15"/>
    <p:sldId id="329" r:id="rId16"/>
    <p:sldId id="310" r:id="rId17"/>
    <p:sldId id="269" r:id="rId18"/>
    <p:sldId id="270" r:id="rId19"/>
    <p:sldId id="330" r:id="rId20"/>
    <p:sldId id="311" r:id="rId21"/>
    <p:sldId id="331" r:id="rId22"/>
    <p:sldId id="332" r:id="rId23"/>
    <p:sldId id="333" r:id="rId24"/>
    <p:sldId id="312" r:id="rId25"/>
    <p:sldId id="276" r:id="rId26"/>
    <p:sldId id="313" r:id="rId27"/>
    <p:sldId id="288" r:id="rId28"/>
    <p:sldId id="328" r:id="rId29"/>
  </p:sldIdLst>
  <p:sldSz cx="9144000" cy="5143500" type="screen16x9"/>
  <p:notesSz cx="6858000" cy="9144000"/>
  <p:embeddedFontLst>
    <p:embeddedFont>
      <p:font typeface="Nunito" charset="0"/>
      <p:regular r:id="rId31"/>
      <p:bold r:id="rId32"/>
      <p:italic r:id="rId33"/>
      <p:boldItalic r:id="rId34"/>
    </p:embeddedFont>
    <p:embeddedFont>
      <p:font typeface="Poppins Medium" charset="0"/>
      <p:regular r:id="rId35"/>
      <p:bold r:id="rId36"/>
      <p:italic r:id="rId37"/>
      <p:boldItalic r:id="rId38"/>
    </p:embeddedFont>
    <p:embeddedFont>
      <p:font typeface="Mali SemiBold" charset="-34"/>
      <p:regular r:id="rId39"/>
      <p:bold r:id="rId40"/>
      <p:italic r:id="rId41"/>
      <p:boldItalic r:id="rId42"/>
    </p:embeddedFont>
    <p:embeddedFont>
      <p:font typeface="Fira Sans Extra Condensed Medium" charset="0"/>
      <p:regular r:id="rId43"/>
      <p:bold r:id="rId44"/>
      <p:italic r:id="rId45"/>
      <p:boldItalic r:id="rId46"/>
    </p:embeddedFont>
    <p:embeddedFont>
      <p:font typeface="Paytone One" charset="0"/>
      <p:regular r:id="rId47"/>
    </p:embeddedFont>
    <p:embeddedFont>
      <p:font typeface="Mali Medium" charset="-34"/>
      <p:regular r:id="rId48"/>
      <p:bold r:id="rId49"/>
      <p:italic r:id="rId50"/>
      <p:boldItalic r:id="rId51"/>
    </p:embeddedFont>
    <p:embeddedFont>
      <p:font typeface="Mali" charset="-34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559">
          <p15:clr>
            <a:srgbClr val="0000FF"/>
          </p15:clr>
        </p15:guide>
        <p15:guide id="2" orient="horz" pos="1607">
          <p15:clr>
            <a:srgbClr val="0000FF"/>
          </p15:clr>
        </p15:guide>
        <p15:guide id="3" orient="horz" pos="1309">
          <p15:clr>
            <a:srgbClr val="9AA0A6"/>
          </p15:clr>
        </p15:guide>
        <p15:guide id="4" orient="horz" pos="1965">
          <p15:clr>
            <a:srgbClr val="9AA0A6"/>
          </p15:clr>
        </p15:guide>
        <p15:guide id="5" orient="horz" pos="231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DE034C85-809C-44C9-B2A6-39ED60D0C76F}">
  <a:tblStyle styleId="{DE034C85-809C-44C9-B2A6-39ED60D0C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59"/>
      </p:cViewPr>
      <p:guideLst>
        <p:guide orient="horz" pos="559"/>
        <p:guide orient="horz" pos="1607"/>
        <p:guide orient="horz" pos="1309"/>
        <p:guide orient="horz" pos="1965"/>
        <p:guide orient="horz" pos="23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E9AC7-6C3A-4756-B510-28452132359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CED1D4D6-6FDD-4D1C-A7CC-DC1F2AF8358D}">
      <dgm:prSet phldrT="[Text]"/>
      <dgm:spPr/>
      <dgm:t>
        <a:bodyPr/>
        <a:lstStyle/>
        <a:p>
          <a:r>
            <a:rPr lang="vi-VN" smtClean="0"/>
            <a:t>Backlog</a:t>
          </a:r>
          <a:endParaRPr lang="en-CA"/>
        </a:p>
      </dgm:t>
    </dgm:pt>
    <dgm:pt modelId="{1F012D43-E6D7-432E-B4C2-CA2F5584EA43}" type="parTrans" cxnId="{83DC555F-1C94-44C4-9BB6-2B5CCA86BBC2}">
      <dgm:prSet/>
      <dgm:spPr/>
      <dgm:t>
        <a:bodyPr/>
        <a:lstStyle/>
        <a:p>
          <a:endParaRPr lang="en-CA"/>
        </a:p>
      </dgm:t>
    </dgm:pt>
    <dgm:pt modelId="{D4325C1D-0C38-43CE-B8D6-6A321897EC89}" type="sibTrans" cxnId="{83DC555F-1C94-44C4-9BB6-2B5CCA86BBC2}">
      <dgm:prSet/>
      <dgm:spPr/>
      <dgm:t>
        <a:bodyPr/>
        <a:lstStyle/>
        <a:p>
          <a:endParaRPr lang="en-CA"/>
        </a:p>
      </dgm:t>
    </dgm:pt>
    <dgm:pt modelId="{B4C7A404-8315-45E8-886F-39DFE1AE5D2D}">
      <dgm:prSet phldrT="[Text]"/>
      <dgm:spPr/>
      <dgm:t>
        <a:bodyPr/>
        <a:lstStyle/>
        <a:p>
          <a:r>
            <a:rPr lang="vi-VN" smtClean="0"/>
            <a:t>Sprint 0	</a:t>
          </a:r>
          <a:endParaRPr lang="en-CA"/>
        </a:p>
      </dgm:t>
    </dgm:pt>
    <dgm:pt modelId="{9D443C4D-6CE5-4F74-A1CB-DF2A3273F97E}" type="parTrans" cxnId="{9D797679-6921-4203-854B-A45358E2B01E}">
      <dgm:prSet/>
      <dgm:spPr/>
      <dgm:t>
        <a:bodyPr/>
        <a:lstStyle/>
        <a:p>
          <a:endParaRPr lang="en-CA"/>
        </a:p>
      </dgm:t>
    </dgm:pt>
    <dgm:pt modelId="{E37D8486-CC84-4E9A-85CC-DFC2063BFB19}" type="sibTrans" cxnId="{9D797679-6921-4203-854B-A45358E2B01E}">
      <dgm:prSet/>
      <dgm:spPr/>
      <dgm:t>
        <a:bodyPr/>
        <a:lstStyle/>
        <a:p>
          <a:endParaRPr lang="en-CA"/>
        </a:p>
      </dgm:t>
    </dgm:pt>
    <dgm:pt modelId="{14D35F4B-477B-4839-BD66-7E15737B6619}">
      <dgm:prSet phldrT="[Text]"/>
      <dgm:spPr/>
      <dgm:t>
        <a:bodyPr/>
        <a:lstStyle/>
        <a:p>
          <a:r>
            <a:rPr lang="vi-VN" smtClean="0"/>
            <a:t>Sprint 1</a:t>
          </a:r>
          <a:endParaRPr lang="en-CA"/>
        </a:p>
      </dgm:t>
    </dgm:pt>
    <dgm:pt modelId="{5E0F190A-FA86-4E3E-9CDD-508B71CA9728}" type="parTrans" cxnId="{49CBDB7F-84A8-4FF4-927B-8453B47EF9AE}">
      <dgm:prSet/>
      <dgm:spPr/>
      <dgm:t>
        <a:bodyPr/>
        <a:lstStyle/>
        <a:p>
          <a:endParaRPr lang="en-CA"/>
        </a:p>
      </dgm:t>
    </dgm:pt>
    <dgm:pt modelId="{EDBB2839-7490-4A21-8935-5C996F5BEF1C}" type="sibTrans" cxnId="{49CBDB7F-84A8-4FF4-927B-8453B47EF9AE}">
      <dgm:prSet/>
      <dgm:spPr/>
      <dgm:t>
        <a:bodyPr/>
        <a:lstStyle/>
        <a:p>
          <a:endParaRPr lang="en-CA"/>
        </a:p>
      </dgm:t>
    </dgm:pt>
    <dgm:pt modelId="{0D891695-3448-47C5-9FA9-8EB39DE56967}">
      <dgm:prSet phldrT="[Text]"/>
      <dgm:spPr/>
      <dgm:t>
        <a:bodyPr/>
        <a:lstStyle/>
        <a:p>
          <a:r>
            <a:rPr lang="vi-VN" smtClean="0"/>
            <a:t>Sprint 2</a:t>
          </a:r>
          <a:endParaRPr lang="en-CA"/>
        </a:p>
      </dgm:t>
    </dgm:pt>
    <dgm:pt modelId="{D3F4CFA1-32CD-4205-AFC6-D626F3F01D12}" type="parTrans" cxnId="{0BDCDE1E-3BA8-4F20-89DB-365C9008C98D}">
      <dgm:prSet/>
      <dgm:spPr/>
      <dgm:t>
        <a:bodyPr/>
        <a:lstStyle/>
        <a:p>
          <a:endParaRPr lang="en-CA"/>
        </a:p>
      </dgm:t>
    </dgm:pt>
    <dgm:pt modelId="{CB950D2C-5303-4B9D-9AB7-CCA75B57159F}" type="sibTrans" cxnId="{0BDCDE1E-3BA8-4F20-89DB-365C9008C98D}">
      <dgm:prSet/>
      <dgm:spPr/>
      <dgm:t>
        <a:bodyPr/>
        <a:lstStyle/>
        <a:p>
          <a:endParaRPr lang="en-CA"/>
        </a:p>
      </dgm:t>
    </dgm:pt>
    <dgm:pt modelId="{2B5C2C62-E54A-4F40-9AD1-B37A1C917481}">
      <dgm:prSet phldrT="[Text]"/>
      <dgm:spPr/>
      <dgm:t>
        <a:bodyPr/>
        <a:lstStyle/>
        <a:p>
          <a:r>
            <a:rPr lang="vi-VN" smtClean="0"/>
            <a:t>Sprint 3</a:t>
          </a:r>
          <a:endParaRPr lang="en-CA"/>
        </a:p>
      </dgm:t>
    </dgm:pt>
    <dgm:pt modelId="{EF2BBDF2-D994-4E7C-AA1F-299DDB1F12C9}" type="parTrans" cxnId="{95CB5C59-6581-4257-920E-A848D69F3C52}">
      <dgm:prSet/>
      <dgm:spPr/>
      <dgm:t>
        <a:bodyPr/>
        <a:lstStyle/>
        <a:p>
          <a:endParaRPr lang="en-CA"/>
        </a:p>
      </dgm:t>
    </dgm:pt>
    <dgm:pt modelId="{9698BCA3-76EA-4390-96A0-3439BC0FAE3F}" type="sibTrans" cxnId="{95CB5C59-6581-4257-920E-A848D69F3C52}">
      <dgm:prSet/>
      <dgm:spPr/>
      <dgm:t>
        <a:bodyPr/>
        <a:lstStyle/>
        <a:p>
          <a:endParaRPr lang="en-CA"/>
        </a:p>
      </dgm:t>
    </dgm:pt>
    <dgm:pt modelId="{C2D9A2DF-8BF2-4912-AC0F-DE3C1F651FF9}">
      <dgm:prSet phldrT="[Text]"/>
      <dgm:spPr/>
      <dgm:t>
        <a:bodyPr/>
        <a:lstStyle/>
        <a:p>
          <a:r>
            <a:rPr lang="vi-VN" smtClean="0"/>
            <a:t>Sprint 4</a:t>
          </a:r>
          <a:endParaRPr lang="en-CA"/>
        </a:p>
      </dgm:t>
    </dgm:pt>
    <dgm:pt modelId="{E0237EFE-5485-45D7-A1DE-569AF0FCDDBA}" type="parTrans" cxnId="{A29E676F-0A8E-40C3-ACC7-D0D622EB90C2}">
      <dgm:prSet/>
      <dgm:spPr/>
      <dgm:t>
        <a:bodyPr/>
        <a:lstStyle/>
        <a:p>
          <a:endParaRPr lang="en-CA"/>
        </a:p>
      </dgm:t>
    </dgm:pt>
    <dgm:pt modelId="{42EC6C63-A94B-4268-AC9F-7CC4B31ACDC4}" type="sibTrans" cxnId="{A29E676F-0A8E-40C3-ACC7-D0D622EB90C2}">
      <dgm:prSet/>
      <dgm:spPr/>
      <dgm:t>
        <a:bodyPr/>
        <a:lstStyle/>
        <a:p>
          <a:endParaRPr lang="en-CA"/>
        </a:p>
      </dgm:t>
    </dgm:pt>
    <dgm:pt modelId="{20828BC3-1F15-4181-842D-B8BFDDA4A421}">
      <dgm:prSet phldrT="[Text]"/>
      <dgm:spPr/>
      <dgm:t>
        <a:bodyPr/>
        <a:lstStyle/>
        <a:p>
          <a:r>
            <a:rPr lang="vi-VN" smtClean="0"/>
            <a:t>Sprint 5</a:t>
          </a:r>
          <a:endParaRPr lang="en-CA"/>
        </a:p>
      </dgm:t>
    </dgm:pt>
    <dgm:pt modelId="{6EDFA4AA-EAE8-4006-9C71-5C453C38CFAC}" type="parTrans" cxnId="{A0A5536F-3006-4C65-8832-6A4949B0FBC9}">
      <dgm:prSet/>
      <dgm:spPr/>
      <dgm:t>
        <a:bodyPr/>
        <a:lstStyle/>
        <a:p>
          <a:endParaRPr lang="en-CA"/>
        </a:p>
      </dgm:t>
    </dgm:pt>
    <dgm:pt modelId="{3B0B484F-EA54-4BA4-BA58-21CD2334EC1B}" type="sibTrans" cxnId="{A0A5536F-3006-4C65-8832-6A4949B0FBC9}">
      <dgm:prSet/>
      <dgm:spPr/>
      <dgm:t>
        <a:bodyPr/>
        <a:lstStyle/>
        <a:p>
          <a:endParaRPr lang="en-CA"/>
        </a:p>
      </dgm:t>
    </dgm:pt>
    <dgm:pt modelId="{FBD7DBC7-4119-422C-A339-8BDFCAFC69DB}">
      <dgm:prSet phldrT="[Text]"/>
      <dgm:spPr/>
      <dgm:t>
        <a:bodyPr/>
        <a:lstStyle/>
        <a:p>
          <a:r>
            <a:rPr lang="vi-VN" smtClean="0"/>
            <a:t>Sprint 6</a:t>
          </a:r>
          <a:endParaRPr lang="en-CA"/>
        </a:p>
      </dgm:t>
    </dgm:pt>
    <dgm:pt modelId="{8CF65797-9134-4446-B908-6989BB937459}" type="parTrans" cxnId="{70997D5E-55B9-45F0-8EF2-553491229191}">
      <dgm:prSet/>
      <dgm:spPr/>
      <dgm:t>
        <a:bodyPr/>
        <a:lstStyle/>
        <a:p>
          <a:endParaRPr lang="en-CA"/>
        </a:p>
      </dgm:t>
    </dgm:pt>
    <dgm:pt modelId="{C266AC48-5927-4CCA-A8E9-17C48A7AE747}" type="sibTrans" cxnId="{70997D5E-55B9-45F0-8EF2-553491229191}">
      <dgm:prSet/>
      <dgm:spPr/>
      <dgm:t>
        <a:bodyPr/>
        <a:lstStyle/>
        <a:p>
          <a:endParaRPr lang="en-CA"/>
        </a:p>
      </dgm:t>
    </dgm:pt>
    <dgm:pt modelId="{B698C7C0-D2B3-4420-9BE5-D9DC0D2DD902}" type="pres">
      <dgm:prSet presAssocID="{C07E9AC7-6C3A-4756-B510-28452132359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F3346539-33E6-4BC6-9ECB-C6A91927BEAF}" type="pres">
      <dgm:prSet presAssocID="{CED1D4D6-6FDD-4D1C-A7CC-DC1F2AF8358D}" presName="centerShape" presStyleLbl="node0" presStyleIdx="0" presStyleCnt="1"/>
      <dgm:spPr/>
      <dgm:t>
        <a:bodyPr/>
        <a:lstStyle/>
        <a:p>
          <a:endParaRPr lang="en-CA"/>
        </a:p>
      </dgm:t>
    </dgm:pt>
    <dgm:pt modelId="{CC4793FF-1A31-473C-8A27-F4A3C672CC7A}" type="pres">
      <dgm:prSet presAssocID="{9D443C4D-6CE5-4F74-A1CB-DF2A3273F97E}" presName="Name9" presStyleLbl="parChTrans1D2" presStyleIdx="0" presStyleCnt="7"/>
      <dgm:spPr/>
      <dgm:t>
        <a:bodyPr/>
        <a:lstStyle/>
        <a:p>
          <a:endParaRPr lang="en-CA"/>
        </a:p>
      </dgm:t>
    </dgm:pt>
    <dgm:pt modelId="{B07C0868-959A-4D2B-BE50-1CD383BB99E5}" type="pres">
      <dgm:prSet presAssocID="{9D443C4D-6CE5-4F74-A1CB-DF2A3273F97E}" presName="connTx" presStyleLbl="parChTrans1D2" presStyleIdx="0" presStyleCnt="7"/>
      <dgm:spPr/>
      <dgm:t>
        <a:bodyPr/>
        <a:lstStyle/>
        <a:p>
          <a:endParaRPr lang="en-CA"/>
        </a:p>
      </dgm:t>
    </dgm:pt>
    <dgm:pt modelId="{D4BC50B5-3F97-42A4-9667-6EA78D801616}" type="pres">
      <dgm:prSet presAssocID="{B4C7A404-8315-45E8-886F-39DFE1AE5D2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93006E0-3793-4961-8E10-2343EB13731F}" type="pres">
      <dgm:prSet presAssocID="{5E0F190A-FA86-4E3E-9CDD-508B71CA9728}" presName="Name9" presStyleLbl="parChTrans1D2" presStyleIdx="1" presStyleCnt="7"/>
      <dgm:spPr/>
      <dgm:t>
        <a:bodyPr/>
        <a:lstStyle/>
        <a:p>
          <a:endParaRPr lang="en-CA"/>
        </a:p>
      </dgm:t>
    </dgm:pt>
    <dgm:pt modelId="{7840D39F-22E7-4C25-959E-60F08FEDADB7}" type="pres">
      <dgm:prSet presAssocID="{5E0F190A-FA86-4E3E-9CDD-508B71CA9728}" presName="connTx" presStyleLbl="parChTrans1D2" presStyleIdx="1" presStyleCnt="7"/>
      <dgm:spPr/>
      <dgm:t>
        <a:bodyPr/>
        <a:lstStyle/>
        <a:p>
          <a:endParaRPr lang="en-CA"/>
        </a:p>
      </dgm:t>
    </dgm:pt>
    <dgm:pt modelId="{BCB4251E-E8D4-4DC3-9AC4-BE86D6AAD46A}" type="pres">
      <dgm:prSet presAssocID="{14D35F4B-477B-4839-BD66-7E15737B661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90901FC-2D60-4F0A-B82E-1840F0D8A7CE}" type="pres">
      <dgm:prSet presAssocID="{D3F4CFA1-32CD-4205-AFC6-D626F3F01D12}" presName="Name9" presStyleLbl="parChTrans1D2" presStyleIdx="2" presStyleCnt="7"/>
      <dgm:spPr/>
      <dgm:t>
        <a:bodyPr/>
        <a:lstStyle/>
        <a:p>
          <a:endParaRPr lang="en-CA"/>
        </a:p>
      </dgm:t>
    </dgm:pt>
    <dgm:pt modelId="{E155B484-595F-4919-ABEC-B060A20C3D97}" type="pres">
      <dgm:prSet presAssocID="{D3F4CFA1-32CD-4205-AFC6-D626F3F01D12}" presName="connTx" presStyleLbl="parChTrans1D2" presStyleIdx="2" presStyleCnt="7"/>
      <dgm:spPr/>
      <dgm:t>
        <a:bodyPr/>
        <a:lstStyle/>
        <a:p>
          <a:endParaRPr lang="en-CA"/>
        </a:p>
      </dgm:t>
    </dgm:pt>
    <dgm:pt modelId="{847268B6-7589-408F-AAD7-E4FBD032AF49}" type="pres">
      <dgm:prSet presAssocID="{0D891695-3448-47C5-9FA9-8EB39DE5696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379CD08-3B45-4A8E-962F-6DA1F5B8F142}" type="pres">
      <dgm:prSet presAssocID="{EF2BBDF2-D994-4E7C-AA1F-299DDB1F12C9}" presName="Name9" presStyleLbl="parChTrans1D2" presStyleIdx="3" presStyleCnt="7"/>
      <dgm:spPr/>
      <dgm:t>
        <a:bodyPr/>
        <a:lstStyle/>
        <a:p>
          <a:endParaRPr lang="en-CA"/>
        </a:p>
      </dgm:t>
    </dgm:pt>
    <dgm:pt modelId="{010CFB0E-2F74-4F62-9D27-0EFA1323BADF}" type="pres">
      <dgm:prSet presAssocID="{EF2BBDF2-D994-4E7C-AA1F-299DDB1F12C9}" presName="connTx" presStyleLbl="parChTrans1D2" presStyleIdx="3" presStyleCnt="7"/>
      <dgm:spPr/>
      <dgm:t>
        <a:bodyPr/>
        <a:lstStyle/>
        <a:p>
          <a:endParaRPr lang="en-CA"/>
        </a:p>
      </dgm:t>
    </dgm:pt>
    <dgm:pt modelId="{D406ECB5-EBAC-4193-9223-714DE390F07E}" type="pres">
      <dgm:prSet presAssocID="{2B5C2C62-E54A-4F40-9AD1-B37A1C91748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20E63B7E-4F78-4DFD-B84D-0BC3AC9A3447}" type="pres">
      <dgm:prSet presAssocID="{E0237EFE-5485-45D7-A1DE-569AF0FCDDBA}" presName="Name9" presStyleLbl="parChTrans1D2" presStyleIdx="4" presStyleCnt="7"/>
      <dgm:spPr/>
      <dgm:t>
        <a:bodyPr/>
        <a:lstStyle/>
        <a:p>
          <a:endParaRPr lang="en-CA"/>
        </a:p>
      </dgm:t>
    </dgm:pt>
    <dgm:pt modelId="{4E4DCB96-B60F-4B41-931C-B1E0C5AD9278}" type="pres">
      <dgm:prSet presAssocID="{E0237EFE-5485-45D7-A1DE-569AF0FCDDBA}" presName="connTx" presStyleLbl="parChTrans1D2" presStyleIdx="4" presStyleCnt="7"/>
      <dgm:spPr/>
      <dgm:t>
        <a:bodyPr/>
        <a:lstStyle/>
        <a:p>
          <a:endParaRPr lang="en-CA"/>
        </a:p>
      </dgm:t>
    </dgm:pt>
    <dgm:pt modelId="{651A54E6-12DC-4123-82C0-4564485B4B19}" type="pres">
      <dgm:prSet presAssocID="{C2D9A2DF-8BF2-4912-AC0F-DE3C1F651FF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A769714E-3C52-44C5-8C4F-0E040586FF05}" type="pres">
      <dgm:prSet presAssocID="{6EDFA4AA-EAE8-4006-9C71-5C453C38CFAC}" presName="Name9" presStyleLbl="parChTrans1D2" presStyleIdx="5" presStyleCnt="7"/>
      <dgm:spPr/>
      <dgm:t>
        <a:bodyPr/>
        <a:lstStyle/>
        <a:p>
          <a:endParaRPr lang="en-CA"/>
        </a:p>
      </dgm:t>
    </dgm:pt>
    <dgm:pt modelId="{F7147C87-17BE-47C0-BDE9-3A52FF9E9292}" type="pres">
      <dgm:prSet presAssocID="{6EDFA4AA-EAE8-4006-9C71-5C453C38CFAC}" presName="connTx" presStyleLbl="parChTrans1D2" presStyleIdx="5" presStyleCnt="7"/>
      <dgm:spPr/>
      <dgm:t>
        <a:bodyPr/>
        <a:lstStyle/>
        <a:p>
          <a:endParaRPr lang="en-CA"/>
        </a:p>
      </dgm:t>
    </dgm:pt>
    <dgm:pt modelId="{D448ABED-29A1-428A-AE2C-31EA76F45C3A}" type="pres">
      <dgm:prSet presAssocID="{20828BC3-1F15-4181-842D-B8BFDDA4A42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18901D9C-F627-40D6-BF9F-DC7C3142D1F8}" type="pres">
      <dgm:prSet presAssocID="{8CF65797-9134-4446-B908-6989BB937459}" presName="Name9" presStyleLbl="parChTrans1D2" presStyleIdx="6" presStyleCnt="7"/>
      <dgm:spPr/>
      <dgm:t>
        <a:bodyPr/>
        <a:lstStyle/>
        <a:p>
          <a:endParaRPr lang="en-CA"/>
        </a:p>
      </dgm:t>
    </dgm:pt>
    <dgm:pt modelId="{AF268B41-ED8C-440D-BA7E-A7503D93A428}" type="pres">
      <dgm:prSet presAssocID="{8CF65797-9134-4446-B908-6989BB937459}" presName="connTx" presStyleLbl="parChTrans1D2" presStyleIdx="6" presStyleCnt="7"/>
      <dgm:spPr/>
      <dgm:t>
        <a:bodyPr/>
        <a:lstStyle/>
        <a:p>
          <a:endParaRPr lang="en-CA"/>
        </a:p>
      </dgm:t>
    </dgm:pt>
    <dgm:pt modelId="{2C5ABBBC-DF5A-4482-B505-33BAB7E6844C}" type="pres">
      <dgm:prSet presAssocID="{FBD7DBC7-4119-422C-A339-8BDFCAFC69D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A13F80A7-DE78-4B70-BB4B-406B44FC52E3}" type="presOf" srcId="{5E0F190A-FA86-4E3E-9CDD-508B71CA9728}" destId="{7840D39F-22E7-4C25-959E-60F08FEDADB7}" srcOrd="1" destOrd="0" presId="urn:microsoft.com/office/officeart/2005/8/layout/radial1"/>
    <dgm:cxn modelId="{D432442A-CF55-4631-B53D-461D4A2E797E}" type="presOf" srcId="{2B5C2C62-E54A-4F40-9AD1-B37A1C917481}" destId="{D406ECB5-EBAC-4193-9223-714DE390F07E}" srcOrd="0" destOrd="0" presId="urn:microsoft.com/office/officeart/2005/8/layout/radial1"/>
    <dgm:cxn modelId="{226F356E-A1E3-45AC-BDEB-478590D49CB1}" type="presOf" srcId="{D3F4CFA1-32CD-4205-AFC6-D626F3F01D12}" destId="{990901FC-2D60-4F0A-B82E-1840F0D8A7CE}" srcOrd="0" destOrd="0" presId="urn:microsoft.com/office/officeart/2005/8/layout/radial1"/>
    <dgm:cxn modelId="{83DC555F-1C94-44C4-9BB6-2B5CCA86BBC2}" srcId="{C07E9AC7-6C3A-4756-B510-28452132359C}" destId="{CED1D4D6-6FDD-4D1C-A7CC-DC1F2AF8358D}" srcOrd="0" destOrd="0" parTransId="{1F012D43-E6D7-432E-B4C2-CA2F5584EA43}" sibTransId="{D4325C1D-0C38-43CE-B8D6-6A321897EC89}"/>
    <dgm:cxn modelId="{B0066C7A-E749-418D-99C4-FA15CD16059A}" type="presOf" srcId="{C2D9A2DF-8BF2-4912-AC0F-DE3C1F651FF9}" destId="{651A54E6-12DC-4123-82C0-4564485B4B19}" srcOrd="0" destOrd="0" presId="urn:microsoft.com/office/officeart/2005/8/layout/radial1"/>
    <dgm:cxn modelId="{0BDCDE1E-3BA8-4F20-89DB-365C9008C98D}" srcId="{CED1D4D6-6FDD-4D1C-A7CC-DC1F2AF8358D}" destId="{0D891695-3448-47C5-9FA9-8EB39DE56967}" srcOrd="2" destOrd="0" parTransId="{D3F4CFA1-32CD-4205-AFC6-D626F3F01D12}" sibTransId="{CB950D2C-5303-4B9D-9AB7-CCA75B57159F}"/>
    <dgm:cxn modelId="{95CB5C59-6581-4257-920E-A848D69F3C52}" srcId="{CED1D4D6-6FDD-4D1C-A7CC-DC1F2AF8358D}" destId="{2B5C2C62-E54A-4F40-9AD1-B37A1C917481}" srcOrd="3" destOrd="0" parTransId="{EF2BBDF2-D994-4E7C-AA1F-299DDB1F12C9}" sibTransId="{9698BCA3-76EA-4390-96A0-3439BC0FAE3F}"/>
    <dgm:cxn modelId="{7C6CC244-13C8-48BC-9E03-AE3AB6C56472}" type="presOf" srcId="{8CF65797-9134-4446-B908-6989BB937459}" destId="{18901D9C-F627-40D6-BF9F-DC7C3142D1F8}" srcOrd="0" destOrd="0" presId="urn:microsoft.com/office/officeart/2005/8/layout/radial1"/>
    <dgm:cxn modelId="{D76DFAC5-421C-4806-AE0A-467D9D8C30A8}" type="presOf" srcId="{9D443C4D-6CE5-4F74-A1CB-DF2A3273F97E}" destId="{B07C0868-959A-4D2B-BE50-1CD383BB99E5}" srcOrd="1" destOrd="0" presId="urn:microsoft.com/office/officeart/2005/8/layout/radial1"/>
    <dgm:cxn modelId="{A1050A75-F405-4D6E-8066-EB343BDD030C}" type="presOf" srcId="{8CF65797-9134-4446-B908-6989BB937459}" destId="{AF268B41-ED8C-440D-BA7E-A7503D93A428}" srcOrd="1" destOrd="0" presId="urn:microsoft.com/office/officeart/2005/8/layout/radial1"/>
    <dgm:cxn modelId="{FDB05393-EEF6-4F9B-8F01-A75244B7938D}" type="presOf" srcId="{C07E9AC7-6C3A-4756-B510-28452132359C}" destId="{B698C7C0-D2B3-4420-9BE5-D9DC0D2DD902}" srcOrd="0" destOrd="0" presId="urn:microsoft.com/office/officeart/2005/8/layout/radial1"/>
    <dgm:cxn modelId="{D6E7933D-DCB9-4488-8781-7B7373DD9D62}" type="presOf" srcId="{20828BC3-1F15-4181-842D-B8BFDDA4A421}" destId="{D448ABED-29A1-428A-AE2C-31EA76F45C3A}" srcOrd="0" destOrd="0" presId="urn:microsoft.com/office/officeart/2005/8/layout/radial1"/>
    <dgm:cxn modelId="{A0A5536F-3006-4C65-8832-6A4949B0FBC9}" srcId="{CED1D4D6-6FDD-4D1C-A7CC-DC1F2AF8358D}" destId="{20828BC3-1F15-4181-842D-B8BFDDA4A421}" srcOrd="5" destOrd="0" parTransId="{6EDFA4AA-EAE8-4006-9C71-5C453C38CFAC}" sibTransId="{3B0B484F-EA54-4BA4-BA58-21CD2334EC1B}"/>
    <dgm:cxn modelId="{6887EB6D-488F-4202-9EC2-E95E0698649B}" type="presOf" srcId="{EF2BBDF2-D994-4E7C-AA1F-299DDB1F12C9}" destId="{010CFB0E-2F74-4F62-9D27-0EFA1323BADF}" srcOrd="1" destOrd="0" presId="urn:microsoft.com/office/officeart/2005/8/layout/radial1"/>
    <dgm:cxn modelId="{9D797679-6921-4203-854B-A45358E2B01E}" srcId="{CED1D4D6-6FDD-4D1C-A7CC-DC1F2AF8358D}" destId="{B4C7A404-8315-45E8-886F-39DFE1AE5D2D}" srcOrd="0" destOrd="0" parTransId="{9D443C4D-6CE5-4F74-A1CB-DF2A3273F97E}" sibTransId="{E37D8486-CC84-4E9A-85CC-DFC2063BFB19}"/>
    <dgm:cxn modelId="{E017B473-F3E5-43E7-BBA7-1237B2B9FD9A}" type="presOf" srcId="{9D443C4D-6CE5-4F74-A1CB-DF2A3273F97E}" destId="{CC4793FF-1A31-473C-8A27-F4A3C672CC7A}" srcOrd="0" destOrd="0" presId="urn:microsoft.com/office/officeart/2005/8/layout/radial1"/>
    <dgm:cxn modelId="{49CBDB7F-84A8-4FF4-927B-8453B47EF9AE}" srcId="{CED1D4D6-6FDD-4D1C-A7CC-DC1F2AF8358D}" destId="{14D35F4B-477B-4839-BD66-7E15737B6619}" srcOrd="1" destOrd="0" parTransId="{5E0F190A-FA86-4E3E-9CDD-508B71CA9728}" sibTransId="{EDBB2839-7490-4A21-8935-5C996F5BEF1C}"/>
    <dgm:cxn modelId="{527067FC-A1D0-4025-B150-8D67871B36B8}" type="presOf" srcId="{0D891695-3448-47C5-9FA9-8EB39DE56967}" destId="{847268B6-7589-408F-AAD7-E4FBD032AF49}" srcOrd="0" destOrd="0" presId="urn:microsoft.com/office/officeart/2005/8/layout/radial1"/>
    <dgm:cxn modelId="{D8B713D2-BC3F-4C04-B94C-E4A9E1736198}" type="presOf" srcId="{B4C7A404-8315-45E8-886F-39DFE1AE5D2D}" destId="{D4BC50B5-3F97-42A4-9667-6EA78D801616}" srcOrd="0" destOrd="0" presId="urn:microsoft.com/office/officeart/2005/8/layout/radial1"/>
    <dgm:cxn modelId="{FBDBE650-2936-4B18-968A-3FFC11921687}" type="presOf" srcId="{E0237EFE-5485-45D7-A1DE-569AF0FCDDBA}" destId="{20E63B7E-4F78-4DFD-B84D-0BC3AC9A3447}" srcOrd="0" destOrd="0" presId="urn:microsoft.com/office/officeart/2005/8/layout/radial1"/>
    <dgm:cxn modelId="{82107EB5-5195-4A7E-933C-BBC047CDCAC2}" type="presOf" srcId="{EF2BBDF2-D994-4E7C-AA1F-299DDB1F12C9}" destId="{F379CD08-3B45-4A8E-962F-6DA1F5B8F142}" srcOrd="0" destOrd="0" presId="urn:microsoft.com/office/officeart/2005/8/layout/radial1"/>
    <dgm:cxn modelId="{85F8C3B3-DA2A-4D9D-B9BD-F76A60590781}" type="presOf" srcId="{CED1D4D6-6FDD-4D1C-A7CC-DC1F2AF8358D}" destId="{F3346539-33E6-4BC6-9ECB-C6A91927BEAF}" srcOrd="0" destOrd="0" presId="urn:microsoft.com/office/officeart/2005/8/layout/radial1"/>
    <dgm:cxn modelId="{32BD669A-536A-4483-ADD0-2D49EF2FCB81}" type="presOf" srcId="{14D35F4B-477B-4839-BD66-7E15737B6619}" destId="{BCB4251E-E8D4-4DC3-9AC4-BE86D6AAD46A}" srcOrd="0" destOrd="0" presId="urn:microsoft.com/office/officeart/2005/8/layout/radial1"/>
    <dgm:cxn modelId="{97A6FE75-7391-4AAB-9635-8393FE910A30}" type="presOf" srcId="{FBD7DBC7-4119-422C-A339-8BDFCAFC69DB}" destId="{2C5ABBBC-DF5A-4482-B505-33BAB7E6844C}" srcOrd="0" destOrd="0" presId="urn:microsoft.com/office/officeart/2005/8/layout/radial1"/>
    <dgm:cxn modelId="{FB8729EA-D0C7-4A86-9990-AE82713D1F59}" type="presOf" srcId="{E0237EFE-5485-45D7-A1DE-569AF0FCDDBA}" destId="{4E4DCB96-B60F-4B41-931C-B1E0C5AD9278}" srcOrd="1" destOrd="0" presId="urn:microsoft.com/office/officeart/2005/8/layout/radial1"/>
    <dgm:cxn modelId="{83A5E176-3D01-441C-A7C7-7FE1C77EE236}" type="presOf" srcId="{6EDFA4AA-EAE8-4006-9C71-5C453C38CFAC}" destId="{F7147C87-17BE-47C0-BDE9-3A52FF9E9292}" srcOrd="1" destOrd="0" presId="urn:microsoft.com/office/officeart/2005/8/layout/radial1"/>
    <dgm:cxn modelId="{6F8889B3-300B-4838-A81A-B58EDE7DCFF9}" type="presOf" srcId="{5E0F190A-FA86-4E3E-9CDD-508B71CA9728}" destId="{993006E0-3793-4961-8E10-2343EB13731F}" srcOrd="0" destOrd="0" presId="urn:microsoft.com/office/officeart/2005/8/layout/radial1"/>
    <dgm:cxn modelId="{AA09C6C3-955D-4684-9659-4253E4BEA07E}" type="presOf" srcId="{D3F4CFA1-32CD-4205-AFC6-D626F3F01D12}" destId="{E155B484-595F-4919-ABEC-B060A20C3D97}" srcOrd="1" destOrd="0" presId="urn:microsoft.com/office/officeart/2005/8/layout/radial1"/>
    <dgm:cxn modelId="{C5DA04EF-6419-48D7-971A-D62D99088F01}" type="presOf" srcId="{6EDFA4AA-EAE8-4006-9C71-5C453C38CFAC}" destId="{A769714E-3C52-44C5-8C4F-0E040586FF05}" srcOrd="0" destOrd="0" presId="urn:microsoft.com/office/officeart/2005/8/layout/radial1"/>
    <dgm:cxn modelId="{A29E676F-0A8E-40C3-ACC7-D0D622EB90C2}" srcId="{CED1D4D6-6FDD-4D1C-A7CC-DC1F2AF8358D}" destId="{C2D9A2DF-8BF2-4912-AC0F-DE3C1F651FF9}" srcOrd="4" destOrd="0" parTransId="{E0237EFE-5485-45D7-A1DE-569AF0FCDDBA}" sibTransId="{42EC6C63-A94B-4268-AC9F-7CC4B31ACDC4}"/>
    <dgm:cxn modelId="{70997D5E-55B9-45F0-8EF2-553491229191}" srcId="{CED1D4D6-6FDD-4D1C-A7CC-DC1F2AF8358D}" destId="{FBD7DBC7-4119-422C-A339-8BDFCAFC69DB}" srcOrd="6" destOrd="0" parTransId="{8CF65797-9134-4446-B908-6989BB937459}" sibTransId="{C266AC48-5927-4CCA-A8E9-17C48A7AE747}"/>
    <dgm:cxn modelId="{8EBF5956-6C38-4D20-91A3-8ECB08899AEF}" type="presParOf" srcId="{B698C7C0-D2B3-4420-9BE5-D9DC0D2DD902}" destId="{F3346539-33E6-4BC6-9ECB-C6A91927BEAF}" srcOrd="0" destOrd="0" presId="urn:microsoft.com/office/officeart/2005/8/layout/radial1"/>
    <dgm:cxn modelId="{0439A9C8-5D02-490E-BFDB-6DBD686E22F9}" type="presParOf" srcId="{B698C7C0-D2B3-4420-9BE5-D9DC0D2DD902}" destId="{CC4793FF-1A31-473C-8A27-F4A3C672CC7A}" srcOrd="1" destOrd="0" presId="urn:microsoft.com/office/officeart/2005/8/layout/radial1"/>
    <dgm:cxn modelId="{07789C6E-075F-47BA-BFBF-6EF9789C3F1D}" type="presParOf" srcId="{CC4793FF-1A31-473C-8A27-F4A3C672CC7A}" destId="{B07C0868-959A-4D2B-BE50-1CD383BB99E5}" srcOrd="0" destOrd="0" presId="urn:microsoft.com/office/officeart/2005/8/layout/radial1"/>
    <dgm:cxn modelId="{12C1E35B-1D44-4FA0-89D3-E35A0C0CA416}" type="presParOf" srcId="{B698C7C0-D2B3-4420-9BE5-D9DC0D2DD902}" destId="{D4BC50B5-3F97-42A4-9667-6EA78D801616}" srcOrd="2" destOrd="0" presId="urn:microsoft.com/office/officeart/2005/8/layout/radial1"/>
    <dgm:cxn modelId="{AFCAFF54-C6F1-4815-BEEC-FCC5D53BBF5C}" type="presParOf" srcId="{B698C7C0-D2B3-4420-9BE5-D9DC0D2DD902}" destId="{993006E0-3793-4961-8E10-2343EB13731F}" srcOrd="3" destOrd="0" presId="urn:microsoft.com/office/officeart/2005/8/layout/radial1"/>
    <dgm:cxn modelId="{EB5252F3-FD79-4290-BD7B-F11B5FD5A9A2}" type="presParOf" srcId="{993006E0-3793-4961-8E10-2343EB13731F}" destId="{7840D39F-22E7-4C25-959E-60F08FEDADB7}" srcOrd="0" destOrd="0" presId="urn:microsoft.com/office/officeart/2005/8/layout/radial1"/>
    <dgm:cxn modelId="{549B7C89-8D58-4025-AE20-F309D8EA93CA}" type="presParOf" srcId="{B698C7C0-D2B3-4420-9BE5-D9DC0D2DD902}" destId="{BCB4251E-E8D4-4DC3-9AC4-BE86D6AAD46A}" srcOrd="4" destOrd="0" presId="urn:microsoft.com/office/officeart/2005/8/layout/radial1"/>
    <dgm:cxn modelId="{BAF5B591-2DB7-47C4-9EF1-E46BED7B53E1}" type="presParOf" srcId="{B698C7C0-D2B3-4420-9BE5-D9DC0D2DD902}" destId="{990901FC-2D60-4F0A-B82E-1840F0D8A7CE}" srcOrd="5" destOrd="0" presId="urn:microsoft.com/office/officeart/2005/8/layout/radial1"/>
    <dgm:cxn modelId="{E6D3BD43-8175-4AFA-BB4E-2D64E25EA4B1}" type="presParOf" srcId="{990901FC-2D60-4F0A-B82E-1840F0D8A7CE}" destId="{E155B484-595F-4919-ABEC-B060A20C3D97}" srcOrd="0" destOrd="0" presId="urn:microsoft.com/office/officeart/2005/8/layout/radial1"/>
    <dgm:cxn modelId="{EB4F4652-3D7E-4ACA-8EE6-DDCB06C2B088}" type="presParOf" srcId="{B698C7C0-D2B3-4420-9BE5-D9DC0D2DD902}" destId="{847268B6-7589-408F-AAD7-E4FBD032AF49}" srcOrd="6" destOrd="0" presId="urn:microsoft.com/office/officeart/2005/8/layout/radial1"/>
    <dgm:cxn modelId="{911BE76B-D85D-40CF-9F16-00BD08BECCCA}" type="presParOf" srcId="{B698C7C0-D2B3-4420-9BE5-D9DC0D2DD902}" destId="{F379CD08-3B45-4A8E-962F-6DA1F5B8F142}" srcOrd="7" destOrd="0" presId="urn:microsoft.com/office/officeart/2005/8/layout/radial1"/>
    <dgm:cxn modelId="{45EFAB20-930E-4927-88D3-943345D90133}" type="presParOf" srcId="{F379CD08-3B45-4A8E-962F-6DA1F5B8F142}" destId="{010CFB0E-2F74-4F62-9D27-0EFA1323BADF}" srcOrd="0" destOrd="0" presId="urn:microsoft.com/office/officeart/2005/8/layout/radial1"/>
    <dgm:cxn modelId="{9CB243C5-AE62-4AFF-8D6E-B527A3619D78}" type="presParOf" srcId="{B698C7C0-D2B3-4420-9BE5-D9DC0D2DD902}" destId="{D406ECB5-EBAC-4193-9223-714DE390F07E}" srcOrd="8" destOrd="0" presId="urn:microsoft.com/office/officeart/2005/8/layout/radial1"/>
    <dgm:cxn modelId="{98DA14B4-4CDD-4F0F-A6AC-6D5B638A238F}" type="presParOf" srcId="{B698C7C0-D2B3-4420-9BE5-D9DC0D2DD902}" destId="{20E63B7E-4F78-4DFD-B84D-0BC3AC9A3447}" srcOrd="9" destOrd="0" presId="urn:microsoft.com/office/officeart/2005/8/layout/radial1"/>
    <dgm:cxn modelId="{7D8B537B-A1BF-4E16-BF93-A0A9B0AD26E4}" type="presParOf" srcId="{20E63B7E-4F78-4DFD-B84D-0BC3AC9A3447}" destId="{4E4DCB96-B60F-4B41-931C-B1E0C5AD9278}" srcOrd="0" destOrd="0" presId="urn:microsoft.com/office/officeart/2005/8/layout/radial1"/>
    <dgm:cxn modelId="{BF255314-6825-4E7F-982C-8DDD772DFF44}" type="presParOf" srcId="{B698C7C0-D2B3-4420-9BE5-D9DC0D2DD902}" destId="{651A54E6-12DC-4123-82C0-4564485B4B19}" srcOrd="10" destOrd="0" presId="urn:microsoft.com/office/officeart/2005/8/layout/radial1"/>
    <dgm:cxn modelId="{245D39FB-9232-4386-9A7C-2919C48E609C}" type="presParOf" srcId="{B698C7C0-D2B3-4420-9BE5-D9DC0D2DD902}" destId="{A769714E-3C52-44C5-8C4F-0E040586FF05}" srcOrd="11" destOrd="0" presId="urn:microsoft.com/office/officeart/2005/8/layout/radial1"/>
    <dgm:cxn modelId="{C3C9166E-E907-4CCF-8686-7071DB7C68A5}" type="presParOf" srcId="{A769714E-3C52-44C5-8C4F-0E040586FF05}" destId="{F7147C87-17BE-47C0-BDE9-3A52FF9E9292}" srcOrd="0" destOrd="0" presId="urn:microsoft.com/office/officeart/2005/8/layout/radial1"/>
    <dgm:cxn modelId="{F15235E1-7E8C-4255-8AE1-0CBAFF47E690}" type="presParOf" srcId="{B698C7C0-D2B3-4420-9BE5-D9DC0D2DD902}" destId="{D448ABED-29A1-428A-AE2C-31EA76F45C3A}" srcOrd="12" destOrd="0" presId="urn:microsoft.com/office/officeart/2005/8/layout/radial1"/>
    <dgm:cxn modelId="{3D67D7B4-457F-4635-AA41-D0776C0441D8}" type="presParOf" srcId="{B698C7C0-D2B3-4420-9BE5-D9DC0D2DD902}" destId="{18901D9C-F627-40D6-BF9F-DC7C3142D1F8}" srcOrd="13" destOrd="0" presId="urn:microsoft.com/office/officeart/2005/8/layout/radial1"/>
    <dgm:cxn modelId="{DA3F6785-2013-4B57-A880-A35D72BC8208}" type="presParOf" srcId="{18901D9C-F627-40D6-BF9F-DC7C3142D1F8}" destId="{AF268B41-ED8C-440D-BA7E-A7503D93A428}" srcOrd="0" destOrd="0" presId="urn:microsoft.com/office/officeart/2005/8/layout/radial1"/>
    <dgm:cxn modelId="{5ECE2A1F-100D-4A20-B37C-C25B3617A3DC}" type="presParOf" srcId="{B698C7C0-D2B3-4420-9BE5-D9DC0D2DD902}" destId="{2C5ABBBC-DF5A-4482-B505-33BAB7E6844C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7E9AC7-6C3A-4756-B510-28452132359C}" type="doc">
      <dgm:prSet loTypeId="urn:microsoft.com/office/officeart/2005/8/layout/radial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CED1D4D6-6FDD-4D1C-A7CC-DC1F2AF8358D}">
      <dgm:prSet phldrT="[Text]"/>
      <dgm:spPr/>
      <dgm:t>
        <a:bodyPr/>
        <a:lstStyle/>
        <a:p>
          <a:r>
            <a:rPr lang="vi-VN" smtClean="0"/>
            <a:t>Backlog</a:t>
          </a:r>
          <a:endParaRPr lang="en-CA"/>
        </a:p>
      </dgm:t>
    </dgm:pt>
    <dgm:pt modelId="{1F012D43-E6D7-432E-B4C2-CA2F5584EA43}" type="parTrans" cxnId="{83DC555F-1C94-44C4-9BB6-2B5CCA86BBC2}">
      <dgm:prSet/>
      <dgm:spPr/>
      <dgm:t>
        <a:bodyPr/>
        <a:lstStyle/>
        <a:p>
          <a:endParaRPr lang="en-CA"/>
        </a:p>
      </dgm:t>
    </dgm:pt>
    <dgm:pt modelId="{D4325C1D-0C38-43CE-B8D6-6A321897EC89}" type="sibTrans" cxnId="{83DC555F-1C94-44C4-9BB6-2B5CCA86BBC2}">
      <dgm:prSet/>
      <dgm:spPr/>
      <dgm:t>
        <a:bodyPr/>
        <a:lstStyle/>
        <a:p>
          <a:endParaRPr lang="en-CA"/>
        </a:p>
      </dgm:t>
    </dgm:pt>
    <dgm:pt modelId="{B4C7A404-8315-45E8-886F-39DFE1AE5D2D}">
      <dgm:prSet phldrT="[Text]"/>
      <dgm:spPr/>
      <dgm:t>
        <a:bodyPr/>
        <a:lstStyle/>
        <a:p>
          <a:r>
            <a:rPr lang="vi-VN" smtClean="0"/>
            <a:t>Sprint 0	</a:t>
          </a:r>
          <a:endParaRPr lang="en-CA"/>
        </a:p>
      </dgm:t>
    </dgm:pt>
    <dgm:pt modelId="{9D443C4D-6CE5-4F74-A1CB-DF2A3273F97E}" type="parTrans" cxnId="{9D797679-6921-4203-854B-A45358E2B01E}">
      <dgm:prSet/>
      <dgm:spPr/>
      <dgm:t>
        <a:bodyPr/>
        <a:lstStyle/>
        <a:p>
          <a:endParaRPr lang="en-CA"/>
        </a:p>
      </dgm:t>
    </dgm:pt>
    <dgm:pt modelId="{E37D8486-CC84-4E9A-85CC-DFC2063BFB19}" type="sibTrans" cxnId="{9D797679-6921-4203-854B-A45358E2B01E}">
      <dgm:prSet/>
      <dgm:spPr/>
      <dgm:t>
        <a:bodyPr/>
        <a:lstStyle/>
        <a:p>
          <a:endParaRPr lang="en-CA"/>
        </a:p>
      </dgm:t>
    </dgm:pt>
    <dgm:pt modelId="{14D35F4B-477B-4839-BD66-7E15737B6619}">
      <dgm:prSet phldrT="[Text]"/>
      <dgm:spPr/>
      <dgm:t>
        <a:bodyPr/>
        <a:lstStyle/>
        <a:p>
          <a:r>
            <a:rPr lang="vi-VN" smtClean="0"/>
            <a:t>Sprint 1</a:t>
          </a:r>
          <a:endParaRPr lang="en-CA"/>
        </a:p>
      </dgm:t>
    </dgm:pt>
    <dgm:pt modelId="{5E0F190A-FA86-4E3E-9CDD-508B71CA9728}" type="parTrans" cxnId="{49CBDB7F-84A8-4FF4-927B-8453B47EF9AE}">
      <dgm:prSet/>
      <dgm:spPr/>
      <dgm:t>
        <a:bodyPr/>
        <a:lstStyle/>
        <a:p>
          <a:endParaRPr lang="en-CA"/>
        </a:p>
      </dgm:t>
    </dgm:pt>
    <dgm:pt modelId="{EDBB2839-7490-4A21-8935-5C996F5BEF1C}" type="sibTrans" cxnId="{49CBDB7F-84A8-4FF4-927B-8453B47EF9AE}">
      <dgm:prSet/>
      <dgm:spPr/>
      <dgm:t>
        <a:bodyPr/>
        <a:lstStyle/>
        <a:p>
          <a:endParaRPr lang="en-CA"/>
        </a:p>
      </dgm:t>
    </dgm:pt>
    <dgm:pt modelId="{0D891695-3448-47C5-9FA9-8EB39DE56967}">
      <dgm:prSet phldrT="[Text]"/>
      <dgm:spPr/>
      <dgm:t>
        <a:bodyPr/>
        <a:lstStyle/>
        <a:p>
          <a:r>
            <a:rPr lang="vi-VN" smtClean="0"/>
            <a:t>Sprint 2</a:t>
          </a:r>
          <a:endParaRPr lang="en-CA"/>
        </a:p>
      </dgm:t>
    </dgm:pt>
    <dgm:pt modelId="{D3F4CFA1-32CD-4205-AFC6-D626F3F01D12}" type="parTrans" cxnId="{0BDCDE1E-3BA8-4F20-89DB-365C9008C98D}">
      <dgm:prSet/>
      <dgm:spPr/>
      <dgm:t>
        <a:bodyPr/>
        <a:lstStyle/>
        <a:p>
          <a:endParaRPr lang="en-CA"/>
        </a:p>
      </dgm:t>
    </dgm:pt>
    <dgm:pt modelId="{CB950D2C-5303-4B9D-9AB7-CCA75B57159F}" type="sibTrans" cxnId="{0BDCDE1E-3BA8-4F20-89DB-365C9008C98D}">
      <dgm:prSet/>
      <dgm:spPr/>
      <dgm:t>
        <a:bodyPr/>
        <a:lstStyle/>
        <a:p>
          <a:endParaRPr lang="en-CA"/>
        </a:p>
      </dgm:t>
    </dgm:pt>
    <dgm:pt modelId="{2B5C2C62-E54A-4F40-9AD1-B37A1C917481}">
      <dgm:prSet phldrT="[Text]"/>
      <dgm:spPr/>
      <dgm:t>
        <a:bodyPr/>
        <a:lstStyle/>
        <a:p>
          <a:r>
            <a:rPr lang="vi-VN" smtClean="0"/>
            <a:t>Sprint 3</a:t>
          </a:r>
          <a:endParaRPr lang="en-CA"/>
        </a:p>
      </dgm:t>
    </dgm:pt>
    <dgm:pt modelId="{EF2BBDF2-D994-4E7C-AA1F-299DDB1F12C9}" type="parTrans" cxnId="{95CB5C59-6581-4257-920E-A848D69F3C52}">
      <dgm:prSet/>
      <dgm:spPr/>
      <dgm:t>
        <a:bodyPr/>
        <a:lstStyle/>
        <a:p>
          <a:endParaRPr lang="en-CA"/>
        </a:p>
      </dgm:t>
    </dgm:pt>
    <dgm:pt modelId="{9698BCA3-76EA-4390-96A0-3439BC0FAE3F}" type="sibTrans" cxnId="{95CB5C59-6581-4257-920E-A848D69F3C52}">
      <dgm:prSet/>
      <dgm:spPr/>
      <dgm:t>
        <a:bodyPr/>
        <a:lstStyle/>
        <a:p>
          <a:endParaRPr lang="en-CA"/>
        </a:p>
      </dgm:t>
    </dgm:pt>
    <dgm:pt modelId="{C2D9A2DF-8BF2-4912-AC0F-DE3C1F651FF9}">
      <dgm:prSet phldrT="[Text]"/>
      <dgm:spPr/>
      <dgm:t>
        <a:bodyPr/>
        <a:lstStyle/>
        <a:p>
          <a:r>
            <a:rPr lang="vi-VN" smtClean="0"/>
            <a:t>Sprint 4</a:t>
          </a:r>
          <a:endParaRPr lang="en-CA"/>
        </a:p>
      </dgm:t>
    </dgm:pt>
    <dgm:pt modelId="{E0237EFE-5485-45D7-A1DE-569AF0FCDDBA}" type="parTrans" cxnId="{A29E676F-0A8E-40C3-ACC7-D0D622EB90C2}">
      <dgm:prSet/>
      <dgm:spPr/>
      <dgm:t>
        <a:bodyPr/>
        <a:lstStyle/>
        <a:p>
          <a:endParaRPr lang="en-CA"/>
        </a:p>
      </dgm:t>
    </dgm:pt>
    <dgm:pt modelId="{42EC6C63-A94B-4268-AC9F-7CC4B31ACDC4}" type="sibTrans" cxnId="{A29E676F-0A8E-40C3-ACC7-D0D622EB90C2}">
      <dgm:prSet/>
      <dgm:spPr/>
      <dgm:t>
        <a:bodyPr/>
        <a:lstStyle/>
        <a:p>
          <a:endParaRPr lang="en-CA"/>
        </a:p>
      </dgm:t>
    </dgm:pt>
    <dgm:pt modelId="{20828BC3-1F15-4181-842D-B8BFDDA4A421}">
      <dgm:prSet phldrT="[Text]"/>
      <dgm:spPr/>
      <dgm:t>
        <a:bodyPr/>
        <a:lstStyle/>
        <a:p>
          <a:r>
            <a:rPr lang="vi-VN" smtClean="0"/>
            <a:t>Sprint 5</a:t>
          </a:r>
          <a:endParaRPr lang="en-CA"/>
        </a:p>
      </dgm:t>
    </dgm:pt>
    <dgm:pt modelId="{6EDFA4AA-EAE8-4006-9C71-5C453C38CFAC}" type="parTrans" cxnId="{A0A5536F-3006-4C65-8832-6A4949B0FBC9}">
      <dgm:prSet/>
      <dgm:spPr/>
      <dgm:t>
        <a:bodyPr/>
        <a:lstStyle/>
        <a:p>
          <a:endParaRPr lang="en-CA"/>
        </a:p>
      </dgm:t>
    </dgm:pt>
    <dgm:pt modelId="{3B0B484F-EA54-4BA4-BA58-21CD2334EC1B}" type="sibTrans" cxnId="{A0A5536F-3006-4C65-8832-6A4949B0FBC9}">
      <dgm:prSet/>
      <dgm:spPr/>
      <dgm:t>
        <a:bodyPr/>
        <a:lstStyle/>
        <a:p>
          <a:endParaRPr lang="en-CA"/>
        </a:p>
      </dgm:t>
    </dgm:pt>
    <dgm:pt modelId="{FBD7DBC7-4119-422C-A339-8BDFCAFC69DB}">
      <dgm:prSet phldrT="[Text]"/>
      <dgm:spPr/>
      <dgm:t>
        <a:bodyPr/>
        <a:lstStyle/>
        <a:p>
          <a:r>
            <a:rPr lang="vi-VN" smtClean="0"/>
            <a:t>Sprint 6</a:t>
          </a:r>
          <a:endParaRPr lang="en-CA"/>
        </a:p>
      </dgm:t>
    </dgm:pt>
    <dgm:pt modelId="{8CF65797-9134-4446-B908-6989BB937459}" type="parTrans" cxnId="{70997D5E-55B9-45F0-8EF2-553491229191}">
      <dgm:prSet/>
      <dgm:spPr/>
      <dgm:t>
        <a:bodyPr/>
        <a:lstStyle/>
        <a:p>
          <a:endParaRPr lang="en-CA"/>
        </a:p>
      </dgm:t>
    </dgm:pt>
    <dgm:pt modelId="{C266AC48-5927-4CCA-A8E9-17C48A7AE747}" type="sibTrans" cxnId="{70997D5E-55B9-45F0-8EF2-553491229191}">
      <dgm:prSet/>
      <dgm:spPr/>
      <dgm:t>
        <a:bodyPr/>
        <a:lstStyle/>
        <a:p>
          <a:endParaRPr lang="en-CA"/>
        </a:p>
      </dgm:t>
    </dgm:pt>
    <dgm:pt modelId="{2EBCD1C8-2B07-4C2B-91F3-D3FA44734B4F}" type="pres">
      <dgm:prSet presAssocID="{C07E9AC7-6C3A-4756-B510-28452132359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3FA16760-CE38-4E04-A357-E53585AB8013}" type="pres">
      <dgm:prSet presAssocID="{CED1D4D6-6FDD-4D1C-A7CC-DC1F2AF8358D}" presName="centerShape" presStyleLbl="node0" presStyleIdx="0" presStyleCnt="1"/>
      <dgm:spPr/>
      <dgm:t>
        <a:bodyPr/>
        <a:lstStyle/>
        <a:p>
          <a:endParaRPr lang="en-CA"/>
        </a:p>
      </dgm:t>
    </dgm:pt>
    <dgm:pt modelId="{8EC8F4AA-1826-48E2-A77F-1904F0E8F6FE}" type="pres">
      <dgm:prSet presAssocID="{9D443C4D-6CE5-4F74-A1CB-DF2A3273F97E}" presName="Name9" presStyleLbl="parChTrans1D2" presStyleIdx="0" presStyleCnt="7"/>
      <dgm:spPr/>
      <dgm:t>
        <a:bodyPr/>
        <a:lstStyle/>
        <a:p>
          <a:endParaRPr lang="en-CA"/>
        </a:p>
      </dgm:t>
    </dgm:pt>
    <dgm:pt modelId="{6F9C74B9-F69E-45A0-85CD-77B43604F3FF}" type="pres">
      <dgm:prSet presAssocID="{9D443C4D-6CE5-4F74-A1CB-DF2A3273F97E}" presName="connTx" presStyleLbl="parChTrans1D2" presStyleIdx="0" presStyleCnt="7"/>
      <dgm:spPr/>
      <dgm:t>
        <a:bodyPr/>
        <a:lstStyle/>
        <a:p>
          <a:endParaRPr lang="en-CA"/>
        </a:p>
      </dgm:t>
    </dgm:pt>
    <dgm:pt modelId="{845CEA7F-D9E3-46D8-8F4E-BBD5A1AB46B6}" type="pres">
      <dgm:prSet presAssocID="{B4C7A404-8315-45E8-886F-39DFE1AE5D2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F9987ADB-A9EC-41C2-9D78-11151CE321F7}" type="pres">
      <dgm:prSet presAssocID="{5E0F190A-FA86-4E3E-9CDD-508B71CA9728}" presName="Name9" presStyleLbl="parChTrans1D2" presStyleIdx="1" presStyleCnt="7"/>
      <dgm:spPr/>
      <dgm:t>
        <a:bodyPr/>
        <a:lstStyle/>
        <a:p>
          <a:endParaRPr lang="en-CA"/>
        </a:p>
      </dgm:t>
    </dgm:pt>
    <dgm:pt modelId="{215CDF19-F92F-431C-8A9C-BDFE1C13DF33}" type="pres">
      <dgm:prSet presAssocID="{5E0F190A-FA86-4E3E-9CDD-508B71CA9728}" presName="connTx" presStyleLbl="parChTrans1D2" presStyleIdx="1" presStyleCnt="7"/>
      <dgm:spPr/>
      <dgm:t>
        <a:bodyPr/>
        <a:lstStyle/>
        <a:p>
          <a:endParaRPr lang="en-CA"/>
        </a:p>
      </dgm:t>
    </dgm:pt>
    <dgm:pt modelId="{1655FDFD-8BA6-49CE-BE7C-D22F3D718240}" type="pres">
      <dgm:prSet presAssocID="{14D35F4B-477B-4839-BD66-7E15737B661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4DBEF24C-115A-4539-B157-87B35DA467B0}" type="pres">
      <dgm:prSet presAssocID="{D3F4CFA1-32CD-4205-AFC6-D626F3F01D12}" presName="Name9" presStyleLbl="parChTrans1D2" presStyleIdx="2" presStyleCnt="7"/>
      <dgm:spPr/>
      <dgm:t>
        <a:bodyPr/>
        <a:lstStyle/>
        <a:p>
          <a:endParaRPr lang="en-CA"/>
        </a:p>
      </dgm:t>
    </dgm:pt>
    <dgm:pt modelId="{97E0F8B9-75FD-47EF-9916-395DD9365BFA}" type="pres">
      <dgm:prSet presAssocID="{D3F4CFA1-32CD-4205-AFC6-D626F3F01D12}" presName="connTx" presStyleLbl="parChTrans1D2" presStyleIdx="2" presStyleCnt="7"/>
      <dgm:spPr/>
      <dgm:t>
        <a:bodyPr/>
        <a:lstStyle/>
        <a:p>
          <a:endParaRPr lang="en-CA"/>
        </a:p>
      </dgm:t>
    </dgm:pt>
    <dgm:pt modelId="{D6A721CB-1A28-4D22-87E4-7E4DF96BCA5E}" type="pres">
      <dgm:prSet presAssocID="{0D891695-3448-47C5-9FA9-8EB39DE56967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9E522D0D-9ECE-4218-923E-314978B37519}" type="pres">
      <dgm:prSet presAssocID="{EF2BBDF2-D994-4E7C-AA1F-299DDB1F12C9}" presName="Name9" presStyleLbl="parChTrans1D2" presStyleIdx="3" presStyleCnt="7"/>
      <dgm:spPr/>
      <dgm:t>
        <a:bodyPr/>
        <a:lstStyle/>
        <a:p>
          <a:endParaRPr lang="en-CA"/>
        </a:p>
      </dgm:t>
    </dgm:pt>
    <dgm:pt modelId="{A789D7B0-08A6-4FCB-AFB4-1007D05F0F48}" type="pres">
      <dgm:prSet presAssocID="{EF2BBDF2-D994-4E7C-AA1F-299DDB1F12C9}" presName="connTx" presStyleLbl="parChTrans1D2" presStyleIdx="3" presStyleCnt="7"/>
      <dgm:spPr/>
      <dgm:t>
        <a:bodyPr/>
        <a:lstStyle/>
        <a:p>
          <a:endParaRPr lang="en-CA"/>
        </a:p>
      </dgm:t>
    </dgm:pt>
    <dgm:pt modelId="{DD2551DE-240D-460D-934A-4B90564067C7}" type="pres">
      <dgm:prSet presAssocID="{2B5C2C62-E54A-4F40-9AD1-B37A1C91748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A6E086C-5E57-4777-A929-9FDB489D134C}" type="pres">
      <dgm:prSet presAssocID="{E0237EFE-5485-45D7-A1DE-569AF0FCDDBA}" presName="Name9" presStyleLbl="parChTrans1D2" presStyleIdx="4" presStyleCnt="7"/>
      <dgm:spPr/>
      <dgm:t>
        <a:bodyPr/>
        <a:lstStyle/>
        <a:p>
          <a:endParaRPr lang="en-CA"/>
        </a:p>
      </dgm:t>
    </dgm:pt>
    <dgm:pt modelId="{62AB816E-10EA-4BB4-8BBB-CC6BA51F3B3F}" type="pres">
      <dgm:prSet presAssocID="{E0237EFE-5485-45D7-A1DE-569AF0FCDDBA}" presName="connTx" presStyleLbl="parChTrans1D2" presStyleIdx="4" presStyleCnt="7"/>
      <dgm:spPr/>
      <dgm:t>
        <a:bodyPr/>
        <a:lstStyle/>
        <a:p>
          <a:endParaRPr lang="en-CA"/>
        </a:p>
      </dgm:t>
    </dgm:pt>
    <dgm:pt modelId="{4B9E0E83-1FFB-4D8E-8E24-84B4E74B9208}" type="pres">
      <dgm:prSet presAssocID="{C2D9A2DF-8BF2-4912-AC0F-DE3C1F651FF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D5F8F09B-2604-400E-8341-F9CDAA37114F}" type="pres">
      <dgm:prSet presAssocID="{6EDFA4AA-EAE8-4006-9C71-5C453C38CFAC}" presName="Name9" presStyleLbl="parChTrans1D2" presStyleIdx="5" presStyleCnt="7"/>
      <dgm:spPr/>
      <dgm:t>
        <a:bodyPr/>
        <a:lstStyle/>
        <a:p>
          <a:endParaRPr lang="en-CA"/>
        </a:p>
      </dgm:t>
    </dgm:pt>
    <dgm:pt modelId="{CC6A3F61-48E9-40AD-9EE8-D2C8E12E1AA5}" type="pres">
      <dgm:prSet presAssocID="{6EDFA4AA-EAE8-4006-9C71-5C453C38CFAC}" presName="connTx" presStyleLbl="parChTrans1D2" presStyleIdx="5" presStyleCnt="7"/>
      <dgm:spPr/>
      <dgm:t>
        <a:bodyPr/>
        <a:lstStyle/>
        <a:p>
          <a:endParaRPr lang="en-CA"/>
        </a:p>
      </dgm:t>
    </dgm:pt>
    <dgm:pt modelId="{57A77A8E-911F-41F3-8977-E3507C9EDFBC}" type="pres">
      <dgm:prSet presAssocID="{20828BC3-1F15-4181-842D-B8BFDDA4A421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27CBF49-8F8E-4D90-A315-11131BB7FAA0}" type="pres">
      <dgm:prSet presAssocID="{8CF65797-9134-4446-B908-6989BB937459}" presName="Name9" presStyleLbl="parChTrans1D2" presStyleIdx="6" presStyleCnt="7"/>
      <dgm:spPr/>
      <dgm:t>
        <a:bodyPr/>
        <a:lstStyle/>
        <a:p>
          <a:endParaRPr lang="en-CA"/>
        </a:p>
      </dgm:t>
    </dgm:pt>
    <dgm:pt modelId="{79B1F761-793D-4492-AD52-E23B533342BC}" type="pres">
      <dgm:prSet presAssocID="{8CF65797-9134-4446-B908-6989BB937459}" presName="connTx" presStyleLbl="parChTrans1D2" presStyleIdx="6" presStyleCnt="7"/>
      <dgm:spPr/>
      <dgm:t>
        <a:bodyPr/>
        <a:lstStyle/>
        <a:p>
          <a:endParaRPr lang="en-CA"/>
        </a:p>
      </dgm:t>
    </dgm:pt>
    <dgm:pt modelId="{95FA8CF7-1887-4665-BA8C-4FB18FE01BD7}" type="pres">
      <dgm:prSet presAssocID="{FBD7DBC7-4119-422C-A339-8BDFCAFC69D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349E1243-C9B9-4AC8-ACA3-E65F298DDEAC}" type="presOf" srcId="{CED1D4D6-6FDD-4D1C-A7CC-DC1F2AF8358D}" destId="{3FA16760-CE38-4E04-A357-E53585AB8013}" srcOrd="0" destOrd="0" presId="urn:microsoft.com/office/officeart/2005/8/layout/radial1"/>
    <dgm:cxn modelId="{9D83D8AD-2826-41E4-9620-DF92ADB74706}" type="presOf" srcId="{C07E9AC7-6C3A-4756-B510-28452132359C}" destId="{2EBCD1C8-2B07-4C2B-91F3-D3FA44734B4F}" srcOrd="0" destOrd="0" presId="urn:microsoft.com/office/officeart/2005/8/layout/radial1"/>
    <dgm:cxn modelId="{83DC555F-1C94-44C4-9BB6-2B5CCA86BBC2}" srcId="{C07E9AC7-6C3A-4756-B510-28452132359C}" destId="{CED1D4D6-6FDD-4D1C-A7CC-DC1F2AF8358D}" srcOrd="0" destOrd="0" parTransId="{1F012D43-E6D7-432E-B4C2-CA2F5584EA43}" sibTransId="{D4325C1D-0C38-43CE-B8D6-6A321897EC89}"/>
    <dgm:cxn modelId="{0BDCDE1E-3BA8-4F20-89DB-365C9008C98D}" srcId="{CED1D4D6-6FDD-4D1C-A7CC-DC1F2AF8358D}" destId="{0D891695-3448-47C5-9FA9-8EB39DE56967}" srcOrd="2" destOrd="0" parTransId="{D3F4CFA1-32CD-4205-AFC6-D626F3F01D12}" sibTransId="{CB950D2C-5303-4B9D-9AB7-CCA75B57159F}"/>
    <dgm:cxn modelId="{2C903C83-7720-4CA2-BCD6-0E771F08E24A}" type="presOf" srcId="{FBD7DBC7-4119-422C-A339-8BDFCAFC69DB}" destId="{95FA8CF7-1887-4665-BA8C-4FB18FE01BD7}" srcOrd="0" destOrd="0" presId="urn:microsoft.com/office/officeart/2005/8/layout/radial1"/>
    <dgm:cxn modelId="{9A0AF575-50C6-46D4-B229-4797438574B0}" type="presOf" srcId="{9D443C4D-6CE5-4F74-A1CB-DF2A3273F97E}" destId="{6F9C74B9-F69E-45A0-85CD-77B43604F3FF}" srcOrd="1" destOrd="0" presId="urn:microsoft.com/office/officeart/2005/8/layout/radial1"/>
    <dgm:cxn modelId="{37406FF2-B161-449F-8557-14B82596EBF4}" type="presOf" srcId="{2B5C2C62-E54A-4F40-9AD1-B37A1C917481}" destId="{DD2551DE-240D-460D-934A-4B90564067C7}" srcOrd="0" destOrd="0" presId="urn:microsoft.com/office/officeart/2005/8/layout/radial1"/>
    <dgm:cxn modelId="{95CB5C59-6581-4257-920E-A848D69F3C52}" srcId="{CED1D4D6-6FDD-4D1C-A7CC-DC1F2AF8358D}" destId="{2B5C2C62-E54A-4F40-9AD1-B37A1C917481}" srcOrd="3" destOrd="0" parTransId="{EF2BBDF2-D994-4E7C-AA1F-299DDB1F12C9}" sibTransId="{9698BCA3-76EA-4390-96A0-3439BC0FAE3F}"/>
    <dgm:cxn modelId="{3DD40025-39F9-4DF8-9DA7-61502D0ECF78}" type="presOf" srcId="{E0237EFE-5485-45D7-A1DE-569AF0FCDDBA}" destId="{62AB816E-10EA-4BB4-8BBB-CC6BA51F3B3F}" srcOrd="1" destOrd="0" presId="urn:microsoft.com/office/officeart/2005/8/layout/radial1"/>
    <dgm:cxn modelId="{BA0681DB-7676-4CFF-8BA8-269DAA691075}" type="presOf" srcId="{0D891695-3448-47C5-9FA9-8EB39DE56967}" destId="{D6A721CB-1A28-4D22-87E4-7E4DF96BCA5E}" srcOrd="0" destOrd="0" presId="urn:microsoft.com/office/officeart/2005/8/layout/radial1"/>
    <dgm:cxn modelId="{B13225EC-1854-493F-AFEE-1E665F78598F}" type="presOf" srcId="{5E0F190A-FA86-4E3E-9CDD-508B71CA9728}" destId="{215CDF19-F92F-431C-8A9C-BDFE1C13DF33}" srcOrd="1" destOrd="0" presId="urn:microsoft.com/office/officeart/2005/8/layout/radial1"/>
    <dgm:cxn modelId="{360DFA1B-BAF2-4DB1-9ADC-8A1562E668CD}" type="presOf" srcId="{E0237EFE-5485-45D7-A1DE-569AF0FCDDBA}" destId="{6A6E086C-5E57-4777-A929-9FDB489D134C}" srcOrd="0" destOrd="0" presId="urn:microsoft.com/office/officeart/2005/8/layout/radial1"/>
    <dgm:cxn modelId="{A0A5536F-3006-4C65-8832-6A4949B0FBC9}" srcId="{CED1D4D6-6FDD-4D1C-A7CC-DC1F2AF8358D}" destId="{20828BC3-1F15-4181-842D-B8BFDDA4A421}" srcOrd="5" destOrd="0" parTransId="{6EDFA4AA-EAE8-4006-9C71-5C453C38CFAC}" sibTransId="{3B0B484F-EA54-4BA4-BA58-21CD2334EC1B}"/>
    <dgm:cxn modelId="{46B298C4-9518-4AC7-9089-044F392FC018}" type="presOf" srcId="{6EDFA4AA-EAE8-4006-9C71-5C453C38CFAC}" destId="{CC6A3F61-48E9-40AD-9EE8-D2C8E12E1AA5}" srcOrd="1" destOrd="0" presId="urn:microsoft.com/office/officeart/2005/8/layout/radial1"/>
    <dgm:cxn modelId="{9D797679-6921-4203-854B-A45358E2B01E}" srcId="{CED1D4D6-6FDD-4D1C-A7CC-DC1F2AF8358D}" destId="{B4C7A404-8315-45E8-886F-39DFE1AE5D2D}" srcOrd="0" destOrd="0" parTransId="{9D443C4D-6CE5-4F74-A1CB-DF2A3273F97E}" sibTransId="{E37D8486-CC84-4E9A-85CC-DFC2063BFB19}"/>
    <dgm:cxn modelId="{6BAF07FA-B3A3-46E0-B64D-A1811D591570}" type="presOf" srcId="{C2D9A2DF-8BF2-4912-AC0F-DE3C1F651FF9}" destId="{4B9E0E83-1FFB-4D8E-8E24-84B4E74B9208}" srcOrd="0" destOrd="0" presId="urn:microsoft.com/office/officeart/2005/8/layout/radial1"/>
    <dgm:cxn modelId="{D2AFFEC7-400B-49F1-8303-FB91AE1486D1}" type="presOf" srcId="{20828BC3-1F15-4181-842D-B8BFDDA4A421}" destId="{57A77A8E-911F-41F3-8977-E3507C9EDFBC}" srcOrd="0" destOrd="0" presId="urn:microsoft.com/office/officeart/2005/8/layout/radial1"/>
    <dgm:cxn modelId="{FA10A653-AB39-4239-A67F-FC2AB9C8B580}" type="presOf" srcId="{B4C7A404-8315-45E8-886F-39DFE1AE5D2D}" destId="{845CEA7F-D9E3-46D8-8F4E-BBD5A1AB46B6}" srcOrd="0" destOrd="0" presId="urn:microsoft.com/office/officeart/2005/8/layout/radial1"/>
    <dgm:cxn modelId="{5D03A18F-AC99-42E9-AFCE-E3536B8A9CAC}" type="presOf" srcId="{8CF65797-9134-4446-B908-6989BB937459}" destId="{027CBF49-8F8E-4D90-A315-11131BB7FAA0}" srcOrd="0" destOrd="0" presId="urn:microsoft.com/office/officeart/2005/8/layout/radial1"/>
    <dgm:cxn modelId="{D92F69C5-61D0-48A1-9ADF-E3FF3832BA4A}" type="presOf" srcId="{D3F4CFA1-32CD-4205-AFC6-D626F3F01D12}" destId="{97E0F8B9-75FD-47EF-9916-395DD9365BFA}" srcOrd="1" destOrd="0" presId="urn:microsoft.com/office/officeart/2005/8/layout/radial1"/>
    <dgm:cxn modelId="{49CBDB7F-84A8-4FF4-927B-8453B47EF9AE}" srcId="{CED1D4D6-6FDD-4D1C-A7CC-DC1F2AF8358D}" destId="{14D35F4B-477B-4839-BD66-7E15737B6619}" srcOrd="1" destOrd="0" parTransId="{5E0F190A-FA86-4E3E-9CDD-508B71CA9728}" sibTransId="{EDBB2839-7490-4A21-8935-5C996F5BEF1C}"/>
    <dgm:cxn modelId="{196437C0-9302-4401-A7EE-78389FB0A1B4}" type="presOf" srcId="{D3F4CFA1-32CD-4205-AFC6-D626F3F01D12}" destId="{4DBEF24C-115A-4539-B157-87B35DA467B0}" srcOrd="0" destOrd="0" presId="urn:microsoft.com/office/officeart/2005/8/layout/radial1"/>
    <dgm:cxn modelId="{5E43B712-A901-4F90-AE87-5200ABA1BAB7}" type="presOf" srcId="{9D443C4D-6CE5-4F74-A1CB-DF2A3273F97E}" destId="{8EC8F4AA-1826-48E2-A77F-1904F0E8F6FE}" srcOrd="0" destOrd="0" presId="urn:microsoft.com/office/officeart/2005/8/layout/radial1"/>
    <dgm:cxn modelId="{6134AD71-21FB-4B6E-8E46-405A7CBC443D}" type="presOf" srcId="{5E0F190A-FA86-4E3E-9CDD-508B71CA9728}" destId="{F9987ADB-A9EC-41C2-9D78-11151CE321F7}" srcOrd="0" destOrd="0" presId="urn:microsoft.com/office/officeart/2005/8/layout/radial1"/>
    <dgm:cxn modelId="{4E31A623-3918-45BA-BE4D-FDD129E82850}" type="presOf" srcId="{6EDFA4AA-EAE8-4006-9C71-5C453C38CFAC}" destId="{D5F8F09B-2604-400E-8341-F9CDAA37114F}" srcOrd="0" destOrd="0" presId="urn:microsoft.com/office/officeart/2005/8/layout/radial1"/>
    <dgm:cxn modelId="{DCEBBF28-5A24-4457-A8AF-C11158CF1E3C}" type="presOf" srcId="{8CF65797-9134-4446-B908-6989BB937459}" destId="{79B1F761-793D-4492-AD52-E23B533342BC}" srcOrd="1" destOrd="0" presId="urn:microsoft.com/office/officeart/2005/8/layout/radial1"/>
    <dgm:cxn modelId="{ADBE74EA-8A9A-468C-992D-DC2327D4C2B7}" type="presOf" srcId="{EF2BBDF2-D994-4E7C-AA1F-299DDB1F12C9}" destId="{9E522D0D-9ECE-4218-923E-314978B37519}" srcOrd="0" destOrd="0" presId="urn:microsoft.com/office/officeart/2005/8/layout/radial1"/>
    <dgm:cxn modelId="{C4AE577E-44F7-4ED7-A658-552A71F62640}" type="presOf" srcId="{14D35F4B-477B-4839-BD66-7E15737B6619}" destId="{1655FDFD-8BA6-49CE-BE7C-D22F3D718240}" srcOrd="0" destOrd="0" presId="urn:microsoft.com/office/officeart/2005/8/layout/radial1"/>
    <dgm:cxn modelId="{A29E676F-0A8E-40C3-ACC7-D0D622EB90C2}" srcId="{CED1D4D6-6FDD-4D1C-A7CC-DC1F2AF8358D}" destId="{C2D9A2DF-8BF2-4912-AC0F-DE3C1F651FF9}" srcOrd="4" destOrd="0" parTransId="{E0237EFE-5485-45D7-A1DE-569AF0FCDDBA}" sibTransId="{42EC6C63-A94B-4268-AC9F-7CC4B31ACDC4}"/>
    <dgm:cxn modelId="{6431D09E-211B-44C8-818A-22CF9EC12682}" type="presOf" srcId="{EF2BBDF2-D994-4E7C-AA1F-299DDB1F12C9}" destId="{A789D7B0-08A6-4FCB-AFB4-1007D05F0F48}" srcOrd="1" destOrd="0" presId="urn:microsoft.com/office/officeart/2005/8/layout/radial1"/>
    <dgm:cxn modelId="{70997D5E-55B9-45F0-8EF2-553491229191}" srcId="{CED1D4D6-6FDD-4D1C-A7CC-DC1F2AF8358D}" destId="{FBD7DBC7-4119-422C-A339-8BDFCAFC69DB}" srcOrd="6" destOrd="0" parTransId="{8CF65797-9134-4446-B908-6989BB937459}" sibTransId="{C266AC48-5927-4CCA-A8E9-17C48A7AE747}"/>
    <dgm:cxn modelId="{0B35F087-91EF-472C-BC42-8DD9810FD5AB}" type="presParOf" srcId="{2EBCD1C8-2B07-4C2B-91F3-D3FA44734B4F}" destId="{3FA16760-CE38-4E04-A357-E53585AB8013}" srcOrd="0" destOrd="0" presId="urn:microsoft.com/office/officeart/2005/8/layout/radial1"/>
    <dgm:cxn modelId="{0AF33C88-D845-4FFD-B20A-BD08F312A3D4}" type="presParOf" srcId="{2EBCD1C8-2B07-4C2B-91F3-D3FA44734B4F}" destId="{8EC8F4AA-1826-48E2-A77F-1904F0E8F6FE}" srcOrd="1" destOrd="0" presId="urn:microsoft.com/office/officeart/2005/8/layout/radial1"/>
    <dgm:cxn modelId="{8592881F-7CF1-4B54-A5D5-083D24B02694}" type="presParOf" srcId="{8EC8F4AA-1826-48E2-A77F-1904F0E8F6FE}" destId="{6F9C74B9-F69E-45A0-85CD-77B43604F3FF}" srcOrd="0" destOrd="0" presId="urn:microsoft.com/office/officeart/2005/8/layout/radial1"/>
    <dgm:cxn modelId="{BF166FBC-A335-4FCB-8B02-3B2FA43783A9}" type="presParOf" srcId="{2EBCD1C8-2B07-4C2B-91F3-D3FA44734B4F}" destId="{845CEA7F-D9E3-46D8-8F4E-BBD5A1AB46B6}" srcOrd="2" destOrd="0" presId="urn:microsoft.com/office/officeart/2005/8/layout/radial1"/>
    <dgm:cxn modelId="{5CECB48E-E415-48F0-83D5-AF3CBDBB1708}" type="presParOf" srcId="{2EBCD1C8-2B07-4C2B-91F3-D3FA44734B4F}" destId="{F9987ADB-A9EC-41C2-9D78-11151CE321F7}" srcOrd="3" destOrd="0" presId="urn:microsoft.com/office/officeart/2005/8/layout/radial1"/>
    <dgm:cxn modelId="{2DD7A28F-9FB2-4347-9DE3-B447C7AF607E}" type="presParOf" srcId="{F9987ADB-A9EC-41C2-9D78-11151CE321F7}" destId="{215CDF19-F92F-431C-8A9C-BDFE1C13DF33}" srcOrd="0" destOrd="0" presId="urn:microsoft.com/office/officeart/2005/8/layout/radial1"/>
    <dgm:cxn modelId="{1687383E-A300-4A6C-821A-53ECC4F18697}" type="presParOf" srcId="{2EBCD1C8-2B07-4C2B-91F3-D3FA44734B4F}" destId="{1655FDFD-8BA6-49CE-BE7C-D22F3D718240}" srcOrd="4" destOrd="0" presId="urn:microsoft.com/office/officeart/2005/8/layout/radial1"/>
    <dgm:cxn modelId="{2E88429A-5ABA-44EF-89E6-474DE0D9EC60}" type="presParOf" srcId="{2EBCD1C8-2B07-4C2B-91F3-D3FA44734B4F}" destId="{4DBEF24C-115A-4539-B157-87B35DA467B0}" srcOrd="5" destOrd="0" presId="urn:microsoft.com/office/officeart/2005/8/layout/radial1"/>
    <dgm:cxn modelId="{32949009-5179-40E7-8EE0-83CEE275B712}" type="presParOf" srcId="{4DBEF24C-115A-4539-B157-87B35DA467B0}" destId="{97E0F8B9-75FD-47EF-9916-395DD9365BFA}" srcOrd="0" destOrd="0" presId="urn:microsoft.com/office/officeart/2005/8/layout/radial1"/>
    <dgm:cxn modelId="{4EC4DB18-B20C-48FF-BC0E-405D7AAA4B6F}" type="presParOf" srcId="{2EBCD1C8-2B07-4C2B-91F3-D3FA44734B4F}" destId="{D6A721CB-1A28-4D22-87E4-7E4DF96BCA5E}" srcOrd="6" destOrd="0" presId="urn:microsoft.com/office/officeart/2005/8/layout/radial1"/>
    <dgm:cxn modelId="{C9564FE3-BCB6-4A5E-8011-06FAF431806A}" type="presParOf" srcId="{2EBCD1C8-2B07-4C2B-91F3-D3FA44734B4F}" destId="{9E522D0D-9ECE-4218-923E-314978B37519}" srcOrd="7" destOrd="0" presId="urn:microsoft.com/office/officeart/2005/8/layout/radial1"/>
    <dgm:cxn modelId="{674983AF-605E-4CAC-AB9C-9710D4318C26}" type="presParOf" srcId="{9E522D0D-9ECE-4218-923E-314978B37519}" destId="{A789D7B0-08A6-4FCB-AFB4-1007D05F0F48}" srcOrd="0" destOrd="0" presId="urn:microsoft.com/office/officeart/2005/8/layout/radial1"/>
    <dgm:cxn modelId="{182991A3-A9C6-44D1-A910-82D01EE52F08}" type="presParOf" srcId="{2EBCD1C8-2B07-4C2B-91F3-D3FA44734B4F}" destId="{DD2551DE-240D-460D-934A-4B90564067C7}" srcOrd="8" destOrd="0" presId="urn:microsoft.com/office/officeart/2005/8/layout/radial1"/>
    <dgm:cxn modelId="{78BFBAAC-64D1-4F36-B6B0-B2DAEB36B273}" type="presParOf" srcId="{2EBCD1C8-2B07-4C2B-91F3-D3FA44734B4F}" destId="{6A6E086C-5E57-4777-A929-9FDB489D134C}" srcOrd="9" destOrd="0" presId="urn:microsoft.com/office/officeart/2005/8/layout/radial1"/>
    <dgm:cxn modelId="{89447914-851D-46DD-8FE0-8AB81670399D}" type="presParOf" srcId="{6A6E086C-5E57-4777-A929-9FDB489D134C}" destId="{62AB816E-10EA-4BB4-8BBB-CC6BA51F3B3F}" srcOrd="0" destOrd="0" presId="urn:microsoft.com/office/officeart/2005/8/layout/radial1"/>
    <dgm:cxn modelId="{F40012F5-6665-4FC4-B14C-C1C0B46E2643}" type="presParOf" srcId="{2EBCD1C8-2B07-4C2B-91F3-D3FA44734B4F}" destId="{4B9E0E83-1FFB-4D8E-8E24-84B4E74B9208}" srcOrd="10" destOrd="0" presId="urn:microsoft.com/office/officeart/2005/8/layout/radial1"/>
    <dgm:cxn modelId="{618C014F-A066-42BA-9A59-63F7D11EA796}" type="presParOf" srcId="{2EBCD1C8-2B07-4C2B-91F3-D3FA44734B4F}" destId="{D5F8F09B-2604-400E-8341-F9CDAA37114F}" srcOrd="11" destOrd="0" presId="urn:microsoft.com/office/officeart/2005/8/layout/radial1"/>
    <dgm:cxn modelId="{ACAE73CC-3B9F-47D3-9F54-19654B4E02AC}" type="presParOf" srcId="{D5F8F09B-2604-400E-8341-F9CDAA37114F}" destId="{CC6A3F61-48E9-40AD-9EE8-D2C8E12E1AA5}" srcOrd="0" destOrd="0" presId="urn:microsoft.com/office/officeart/2005/8/layout/radial1"/>
    <dgm:cxn modelId="{54E46038-A7EE-471E-8EAC-E4DF5F1D67A9}" type="presParOf" srcId="{2EBCD1C8-2B07-4C2B-91F3-D3FA44734B4F}" destId="{57A77A8E-911F-41F3-8977-E3507C9EDFBC}" srcOrd="12" destOrd="0" presId="urn:microsoft.com/office/officeart/2005/8/layout/radial1"/>
    <dgm:cxn modelId="{05075819-FB90-4C9F-B4D2-57375B61A122}" type="presParOf" srcId="{2EBCD1C8-2B07-4C2B-91F3-D3FA44734B4F}" destId="{027CBF49-8F8E-4D90-A315-11131BB7FAA0}" srcOrd="13" destOrd="0" presId="urn:microsoft.com/office/officeart/2005/8/layout/radial1"/>
    <dgm:cxn modelId="{5B6BD41C-4724-415F-BDD0-7C930459EBBE}" type="presParOf" srcId="{027CBF49-8F8E-4D90-A315-11131BB7FAA0}" destId="{79B1F761-793D-4492-AD52-E23B533342BC}" srcOrd="0" destOrd="0" presId="urn:microsoft.com/office/officeart/2005/8/layout/radial1"/>
    <dgm:cxn modelId="{45E312B6-63B4-4F06-8184-44B6966605B3}" type="presParOf" srcId="{2EBCD1C8-2B07-4C2B-91F3-D3FA44734B4F}" destId="{95FA8CF7-1887-4665-BA8C-4FB18FE01BD7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6D13B0-D4D7-4E12-8D5E-9B2F726D8757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58B6EF0D-4269-46D3-9BA6-3C0CCB3B82E1}">
      <dgm:prSet phldrT="[Text]" custT="1"/>
      <dgm:spPr/>
      <dgm:t>
        <a:bodyPr/>
        <a:lstStyle/>
        <a:p>
          <a:r>
            <a:rPr lang="vi-VN" sz="1600" smtClean="0"/>
            <a:t>Sprint</a:t>
          </a:r>
          <a:endParaRPr lang="en-CA" sz="1600"/>
        </a:p>
      </dgm:t>
    </dgm:pt>
    <dgm:pt modelId="{59A139FE-DC5B-4038-916B-B954A1EC973A}" type="parTrans" cxnId="{204A1DB1-7647-4C97-88B5-919AA8837AB4}">
      <dgm:prSet/>
      <dgm:spPr/>
      <dgm:t>
        <a:bodyPr/>
        <a:lstStyle/>
        <a:p>
          <a:endParaRPr lang="en-CA" sz="1050"/>
        </a:p>
      </dgm:t>
    </dgm:pt>
    <dgm:pt modelId="{DD0DA367-CF66-4F97-A4E5-838B1A50F777}" type="sibTrans" cxnId="{204A1DB1-7647-4C97-88B5-919AA8837AB4}">
      <dgm:prSet/>
      <dgm:spPr/>
      <dgm:t>
        <a:bodyPr/>
        <a:lstStyle/>
        <a:p>
          <a:endParaRPr lang="en-CA" sz="1050"/>
        </a:p>
      </dgm:t>
    </dgm:pt>
    <dgm:pt modelId="{14227418-2B1B-4EA3-BB0F-0D6FD5AE7AE8}">
      <dgm:prSet phldrT="[Text]" custT="1"/>
      <dgm:spPr/>
      <dgm:t>
        <a:bodyPr/>
        <a:lstStyle/>
        <a:p>
          <a:r>
            <a:rPr lang="vi-VN" sz="1600" smtClean="0"/>
            <a:t>Todo</a:t>
          </a:r>
          <a:endParaRPr lang="en-CA" sz="1600"/>
        </a:p>
      </dgm:t>
    </dgm:pt>
    <dgm:pt modelId="{CD048B98-4FD3-447A-B0A2-9A6B43AFCCAE}" type="parTrans" cxnId="{81280534-EC1D-42E7-B388-B2CA2E933B9D}">
      <dgm:prSet/>
      <dgm:spPr/>
      <dgm:t>
        <a:bodyPr/>
        <a:lstStyle/>
        <a:p>
          <a:endParaRPr lang="en-CA" sz="1050"/>
        </a:p>
      </dgm:t>
    </dgm:pt>
    <dgm:pt modelId="{3CEA560D-C1BA-43D8-9B2E-63ECCA85DC1E}" type="sibTrans" cxnId="{81280534-EC1D-42E7-B388-B2CA2E933B9D}">
      <dgm:prSet/>
      <dgm:spPr/>
      <dgm:t>
        <a:bodyPr/>
        <a:lstStyle/>
        <a:p>
          <a:endParaRPr lang="en-CA" sz="1050"/>
        </a:p>
      </dgm:t>
    </dgm:pt>
    <dgm:pt modelId="{594D684B-8E7D-4464-8172-49C2D3E65976}">
      <dgm:prSet phldrT="[Text]" custT="1"/>
      <dgm:spPr/>
      <dgm:t>
        <a:bodyPr/>
        <a:lstStyle/>
        <a:p>
          <a:r>
            <a:rPr lang="vi-VN" sz="1600" smtClean="0"/>
            <a:t>Doing</a:t>
          </a:r>
          <a:endParaRPr lang="en-CA" sz="1600"/>
        </a:p>
      </dgm:t>
    </dgm:pt>
    <dgm:pt modelId="{275DC8AF-E5FB-4ADB-8E8F-9D07EC5DE0AC}" type="parTrans" cxnId="{1E99EC01-9126-4726-BC2B-C13B59AA0E85}">
      <dgm:prSet/>
      <dgm:spPr/>
      <dgm:t>
        <a:bodyPr/>
        <a:lstStyle/>
        <a:p>
          <a:endParaRPr lang="en-CA" sz="1050"/>
        </a:p>
      </dgm:t>
    </dgm:pt>
    <dgm:pt modelId="{F11CE1B9-2243-4F8B-A7AD-17AF08B08ADE}" type="sibTrans" cxnId="{1E99EC01-9126-4726-BC2B-C13B59AA0E85}">
      <dgm:prSet/>
      <dgm:spPr/>
      <dgm:t>
        <a:bodyPr/>
        <a:lstStyle/>
        <a:p>
          <a:endParaRPr lang="en-CA" sz="1050"/>
        </a:p>
      </dgm:t>
    </dgm:pt>
    <dgm:pt modelId="{4F8BFC3E-142D-4ECE-8936-001F69BFC912}">
      <dgm:prSet phldrT="[Text]" custT="1"/>
      <dgm:spPr/>
      <dgm:t>
        <a:bodyPr/>
        <a:lstStyle/>
        <a:p>
          <a:r>
            <a:rPr lang="vi-VN" sz="1600" smtClean="0"/>
            <a:t>Done</a:t>
          </a:r>
          <a:endParaRPr lang="en-CA" sz="1600"/>
        </a:p>
      </dgm:t>
    </dgm:pt>
    <dgm:pt modelId="{82FC3D8B-20B6-4A36-A716-D93C98F41E91}" type="parTrans" cxnId="{D25C518D-C950-4A65-90DB-595562B4C99B}">
      <dgm:prSet/>
      <dgm:spPr/>
      <dgm:t>
        <a:bodyPr/>
        <a:lstStyle/>
        <a:p>
          <a:endParaRPr lang="en-CA" sz="1050"/>
        </a:p>
      </dgm:t>
    </dgm:pt>
    <dgm:pt modelId="{8E48A9B9-54BE-4322-A305-39D179C41100}" type="sibTrans" cxnId="{D25C518D-C950-4A65-90DB-595562B4C99B}">
      <dgm:prSet/>
      <dgm:spPr/>
      <dgm:t>
        <a:bodyPr/>
        <a:lstStyle/>
        <a:p>
          <a:endParaRPr lang="en-CA" sz="1050"/>
        </a:p>
      </dgm:t>
    </dgm:pt>
    <dgm:pt modelId="{3F7166F7-ADA1-410E-B155-A5C201DCFFA7}" type="pres">
      <dgm:prSet presAssocID="{B36D13B0-D4D7-4E12-8D5E-9B2F726D87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CA"/>
        </a:p>
      </dgm:t>
    </dgm:pt>
    <dgm:pt modelId="{DF55880A-4768-4CB2-BEBB-5E9D4537ABB0}" type="pres">
      <dgm:prSet presAssocID="{58B6EF0D-4269-46D3-9BA6-3C0CCB3B82E1}" presName="hierRoot1" presStyleCnt="0">
        <dgm:presLayoutVars>
          <dgm:hierBranch val="init"/>
        </dgm:presLayoutVars>
      </dgm:prSet>
      <dgm:spPr/>
    </dgm:pt>
    <dgm:pt modelId="{089D3054-179C-4C2C-96F4-DF3FE9F761F3}" type="pres">
      <dgm:prSet presAssocID="{58B6EF0D-4269-46D3-9BA6-3C0CCB3B82E1}" presName="rootComposite1" presStyleCnt="0"/>
      <dgm:spPr/>
    </dgm:pt>
    <dgm:pt modelId="{333C773C-6D3B-425A-907A-C97D34B250C2}" type="pres">
      <dgm:prSet presAssocID="{58B6EF0D-4269-46D3-9BA6-3C0CCB3B82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2D9A0699-2322-4ABC-9245-88B3FBF38F8A}" type="pres">
      <dgm:prSet presAssocID="{58B6EF0D-4269-46D3-9BA6-3C0CCB3B82E1}" presName="rootConnector1" presStyleLbl="node1" presStyleIdx="0" presStyleCnt="0"/>
      <dgm:spPr/>
      <dgm:t>
        <a:bodyPr/>
        <a:lstStyle/>
        <a:p>
          <a:endParaRPr lang="en-CA"/>
        </a:p>
      </dgm:t>
    </dgm:pt>
    <dgm:pt modelId="{F453287B-330C-4B4C-BE89-F4DDDE38F616}" type="pres">
      <dgm:prSet presAssocID="{58B6EF0D-4269-46D3-9BA6-3C0CCB3B82E1}" presName="hierChild2" presStyleCnt="0"/>
      <dgm:spPr/>
    </dgm:pt>
    <dgm:pt modelId="{7D8AFF7F-AC73-4A1F-B33C-E178581DB517}" type="pres">
      <dgm:prSet presAssocID="{CD048B98-4FD3-447A-B0A2-9A6B43AFCCAE}" presName="Name37" presStyleLbl="parChTrans1D2" presStyleIdx="0" presStyleCnt="3"/>
      <dgm:spPr/>
      <dgm:t>
        <a:bodyPr/>
        <a:lstStyle/>
        <a:p>
          <a:endParaRPr lang="en-CA"/>
        </a:p>
      </dgm:t>
    </dgm:pt>
    <dgm:pt modelId="{F6C08B24-289B-4D8D-AEF8-A5FD7DA2D74E}" type="pres">
      <dgm:prSet presAssocID="{14227418-2B1B-4EA3-BB0F-0D6FD5AE7AE8}" presName="hierRoot2" presStyleCnt="0">
        <dgm:presLayoutVars>
          <dgm:hierBranch val="init"/>
        </dgm:presLayoutVars>
      </dgm:prSet>
      <dgm:spPr/>
    </dgm:pt>
    <dgm:pt modelId="{D2C378C8-AAB4-4EB8-A815-2BBEDC511CD5}" type="pres">
      <dgm:prSet presAssocID="{14227418-2B1B-4EA3-BB0F-0D6FD5AE7AE8}" presName="rootComposite" presStyleCnt="0"/>
      <dgm:spPr/>
    </dgm:pt>
    <dgm:pt modelId="{1344FADF-B3E0-40F4-BD9D-E530C14C2DD8}" type="pres">
      <dgm:prSet presAssocID="{14227418-2B1B-4EA3-BB0F-0D6FD5AE7AE8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1FB58076-1B3D-4FD4-8CA7-2377BBD00954}" type="pres">
      <dgm:prSet presAssocID="{14227418-2B1B-4EA3-BB0F-0D6FD5AE7AE8}" presName="rootConnector" presStyleLbl="node2" presStyleIdx="0" presStyleCnt="3"/>
      <dgm:spPr/>
      <dgm:t>
        <a:bodyPr/>
        <a:lstStyle/>
        <a:p>
          <a:endParaRPr lang="en-CA"/>
        </a:p>
      </dgm:t>
    </dgm:pt>
    <dgm:pt modelId="{9E728FDE-C73B-4D51-AF59-F0932CFEFBF1}" type="pres">
      <dgm:prSet presAssocID="{14227418-2B1B-4EA3-BB0F-0D6FD5AE7AE8}" presName="hierChild4" presStyleCnt="0"/>
      <dgm:spPr/>
    </dgm:pt>
    <dgm:pt modelId="{C144B0AD-DD6E-44BC-B415-0DD8921C6CE1}" type="pres">
      <dgm:prSet presAssocID="{14227418-2B1B-4EA3-BB0F-0D6FD5AE7AE8}" presName="hierChild5" presStyleCnt="0"/>
      <dgm:spPr/>
    </dgm:pt>
    <dgm:pt modelId="{1A270C1A-A7D7-4E75-8764-BC4CDC8B7B4E}" type="pres">
      <dgm:prSet presAssocID="{275DC8AF-E5FB-4ADB-8E8F-9D07EC5DE0AC}" presName="Name37" presStyleLbl="parChTrans1D2" presStyleIdx="1" presStyleCnt="3"/>
      <dgm:spPr/>
      <dgm:t>
        <a:bodyPr/>
        <a:lstStyle/>
        <a:p>
          <a:endParaRPr lang="en-CA"/>
        </a:p>
      </dgm:t>
    </dgm:pt>
    <dgm:pt modelId="{DFBDBF1F-DB02-43DF-83A5-ACBFD9BC1D66}" type="pres">
      <dgm:prSet presAssocID="{594D684B-8E7D-4464-8172-49C2D3E65976}" presName="hierRoot2" presStyleCnt="0">
        <dgm:presLayoutVars>
          <dgm:hierBranch val="init"/>
        </dgm:presLayoutVars>
      </dgm:prSet>
      <dgm:spPr/>
    </dgm:pt>
    <dgm:pt modelId="{1FE40369-4452-4E6A-AD14-7DB5FDBA73F6}" type="pres">
      <dgm:prSet presAssocID="{594D684B-8E7D-4464-8172-49C2D3E65976}" presName="rootComposite" presStyleCnt="0"/>
      <dgm:spPr/>
    </dgm:pt>
    <dgm:pt modelId="{7BD7FA71-8833-49A7-B9F2-57BC615C1D4A}" type="pres">
      <dgm:prSet presAssocID="{594D684B-8E7D-4464-8172-49C2D3E65976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12974055-BAF9-4F2B-9404-C9C79E723A15}" type="pres">
      <dgm:prSet presAssocID="{594D684B-8E7D-4464-8172-49C2D3E65976}" presName="rootConnector" presStyleLbl="node2" presStyleIdx="1" presStyleCnt="3"/>
      <dgm:spPr/>
      <dgm:t>
        <a:bodyPr/>
        <a:lstStyle/>
        <a:p>
          <a:endParaRPr lang="en-CA"/>
        </a:p>
      </dgm:t>
    </dgm:pt>
    <dgm:pt modelId="{E9789CB7-224E-49DA-8D69-1A54E74542E0}" type="pres">
      <dgm:prSet presAssocID="{594D684B-8E7D-4464-8172-49C2D3E65976}" presName="hierChild4" presStyleCnt="0"/>
      <dgm:spPr/>
    </dgm:pt>
    <dgm:pt modelId="{600510FB-2EBE-43DC-B325-F5F55CF2CCC7}" type="pres">
      <dgm:prSet presAssocID="{594D684B-8E7D-4464-8172-49C2D3E65976}" presName="hierChild5" presStyleCnt="0"/>
      <dgm:spPr/>
    </dgm:pt>
    <dgm:pt modelId="{61005D2F-C792-41EA-8B97-CBE121B81191}" type="pres">
      <dgm:prSet presAssocID="{82FC3D8B-20B6-4A36-A716-D93C98F41E91}" presName="Name37" presStyleLbl="parChTrans1D2" presStyleIdx="2" presStyleCnt="3"/>
      <dgm:spPr/>
      <dgm:t>
        <a:bodyPr/>
        <a:lstStyle/>
        <a:p>
          <a:endParaRPr lang="en-CA"/>
        </a:p>
      </dgm:t>
    </dgm:pt>
    <dgm:pt modelId="{E3C40662-7C50-4093-85A3-3AF523297040}" type="pres">
      <dgm:prSet presAssocID="{4F8BFC3E-142D-4ECE-8936-001F69BFC912}" presName="hierRoot2" presStyleCnt="0">
        <dgm:presLayoutVars>
          <dgm:hierBranch val="init"/>
        </dgm:presLayoutVars>
      </dgm:prSet>
      <dgm:spPr/>
    </dgm:pt>
    <dgm:pt modelId="{2F99160A-7E79-4E1A-8704-7A806B9A65C5}" type="pres">
      <dgm:prSet presAssocID="{4F8BFC3E-142D-4ECE-8936-001F69BFC912}" presName="rootComposite" presStyleCnt="0"/>
      <dgm:spPr/>
    </dgm:pt>
    <dgm:pt modelId="{2ACA8E88-A290-4DCE-93C0-45AD85F3DDEF}" type="pres">
      <dgm:prSet presAssocID="{4F8BFC3E-142D-4ECE-8936-001F69BFC912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DC60A93-A5A2-4104-8E5D-876C2BCB104C}" type="pres">
      <dgm:prSet presAssocID="{4F8BFC3E-142D-4ECE-8936-001F69BFC912}" presName="rootConnector" presStyleLbl="node2" presStyleIdx="2" presStyleCnt="3"/>
      <dgm:spPr/>
      <dgm:t>
        <a:bodyPr/>
        <a:lstStyle/>
        <a:p>
          <a:endParaRPr lang="en-CA"/>
        </a:p>
      </dgm:t>
    </dgm:pt>
    <dgm:pt modelId="{95DE1B0C-D147-4F03-B6E6-DFE94FFA706D}" type="pres">
      <dgm:prSet presAssocID="{4F8BFC3E-142D-4ECE-8936-001F69BFC912}" presName="hierChild4" presStyleCnt="0"/>
      <dgm:spPr/>
    </dgm:pt>
    <dgm:pt modelId="{50559139-54B5-4C89-A0A7-57E6B48586D9}" type="pres">
      <dgm:prSet presAssocID="{4F8BFC3E-142D-4ECE-8936-001F69BFC912}" presName="hierChild5" presStyleCnt="0"/>
      <dgm:spPr/>
    </dgm:pt>
    <dgm:pt modelId="{652EC9DE-EE42-4D81-8935-2015D9E91CD7}" type="pres">
      <dgm:prSet presAssocID="{58B6EF0D-4269-46D3-9BA6-3C0CCB3B82E1}" presName="hierChild3" presStyleCnt="0"/>
      <dgm:spPr/>
    </dgm:pt>
  </dgm:ptLst>
  <dgm:cxnLst>
    <dgm:cxn modelId="{D25C518D-C950-4A65-90DB-595562B4C99B}" srcId="{58B6EF0D-4269-46D3-9BA6-3C0CCB3B82E1}" destId="{4F8BFC3E-142D-4ECE-8936-001F69BFC912}" srcOrd="2" destOrd="0" parTransId="{82FC3D8B-20B6-4A36-A716-D93C98F41E91}" sibTransId="{8E48A9B9-54BE-4322-A305-39D179C41100}"/>
    <dgm:cxn modelId="{A5BADFFC-1606-4305-ABDB-D0E968EC344F}" type="presOf" srcId="{58B6EF0D-4269-46D3-9BA6-3C0CCB3B82E1}" destId="{333C773C-6D3B-425A-907A-C97D34B250C2}" srcOrd="0" destOrd="0" presId="urn:microsoft.com/office/officeart/2005/8/layout/orgChart1"/>
    <dgm:cxn modelId="{D5E65335-BDB8-4EF5-A623-537DDE131378}" type="presOf" srcId="{275DC8AF-E5FB-4ADB-8E8F-9D07EC5DE0AC}" destId="{1A270C1A-A7D7-4E75-8764-BC4CDC8B7B4E}" srcOrd="0" destOrd="0" presId="urn:microsoft.com/office/officeart/2005/8/layout/orgChart1"/>
    <dgm:cxn modelId="{C80D142F-785C-4ED8-BE31-D7E5AEE3F7E7}" type="presOf" srcId="{58B6EF0D-4269-46D3-9BA6-3C0CCB3B82E1}" destId="{2D9A0699-2322-4ABC-9245-88B3FBF38F8A}" srcOrd="1" destOrd="0" presId="urn:microsoft.com/office/officeart/2005/8/layout/orgChart1"/>
    <dgm:cxn modelId="{A9A41A73-6720-42D4-AFFC-E3AE73480EE7}" type="presOf" srcId="{594D684B-8E7D-4464-8172-49C2D3E65976}" destId="{7BD7FA71-8833-49A7-B9F2-57BC615C1D4A}" srcOrd="0" destOrd="0" presId="urn:microsoft.com/office/officeart/2005/8/layout/orgChart1"/>
    <dgm:cxn modelId="{83626764-52FA-4821-9657-1A449CF286D7}" type="presOf" srcId="{4F8BFC3E-142D-4ECE-8936-001F69BFC912}" destId="{2ACA8E88-A290-4DCE-93C0-45AD85F3DDEF}" srcOrd="0" destOrd="0" presId="urn:microsoft.com/office/officeart/2005/8/layout/orgChart1"/>
    <dgm:cxn modelId="{7011D8C7-88D9-4E3D-A212-6DA8784AF078}" type="presOf" srcId="{4F8BFC3E-142D-4ECE-8936-001F69BFC912}" destId="{CDC60A93-A5A2-4104-8E5D-876C2BCB104C}" srcOrd="1" destOrd="0" presId="urn:microsoft.com/office/officeart/2005/8/layout/orgChart1"/>
    <dgm:cxn modelId="{554808FB-C7BA-4D4A-A4D8-97442425FAA8}" type="presOf" srcId="{14227418-2B1B-4EA3-BB0F-0D6FD5AE7AE8}" destId="{1344FADF-B3E0-40F4-BD9D-E530C14C2DD8}" srcOrd="0" destOrd="0" presId="urn:microsoft.com/office/officeart/2005/8/layout/orgChart1"/>
    <dgm:cxn modelId="{81280534-EC1D-42E7-B388-B2CA2E933B9D}" srcId="{58B6EF0D-4269-46D3-9BA6-3C0CCB3B82E1}" destId="{14227418-2B1B-4EA3-BB0F-0D6FD5AE7AE8}" srcOrd="0" destOrd="0" parTransId="{CD048B98-4FD3-447A-B0A2-9A6B43AFCCAE}" sibTransId="{3CEA560D-C1BA-43D8-9B2E-63ECCA85DC1E}"/>
    <dgm:cxn modelId="{204A1DB1-7647-4C97-88B5-919AA8837AB4}" srcId="{B36D13B0-D4D7-4E12-8D5E-9B2F726D8757}" destId="{58B6EF0D-4269-46D3-9BA6-3C0CCB3B82E1}" srcOrd="0" destOrd="0" parTransId="{59A139FE-DC5B-4038-916B-B954A1EC973A}" sibTransId="{DD0DA367-CF66-4F97-A4E5-838B1A50F777}"/>
    <dgm:cxn modelId="{1E99EC01-9126-4726-BC2B-C13B59AA0E85}" srcId="{58B6EF0D-4269-46D3-9BA6-3C0CCB3B82E1}" destId="{594D684B-8E7D-4464-8172-49C2D3E65976}" srcOrd="1" destOrd="0" parTransId="{275DC8AF-E5FB-4ADB-8E8F-9D07EC5DE0AC}" sibTransId="{F11CE1B9-2243-4F8B-A7AD-17AF08B08ADE}"/>
    <dgm:cxn modelId="{15C9EBFB-7628-42F4-8FC4-480A6C57D64B}" type="presOf" srcId="{B36D13B0-D4D7-4E12-8D5E-9B2F726D8757}" destId="{3F7166F7-ADA1-410E-B155-A5C201DCFFA7}" srcOrd="0" destOrd="0" presId="urn:microsoft.com/office/officeart/2005/8/layout/orgChart1"/>
    <dgm:cxn modelId="{1CAE8B8A-D8BA-4BD6-93DC-FCC0FB0BCFAA}" type="presOf" srcId="{CD048B98-4FD3-447A-B0A2-9A6B43AFCCAE}" destId="{7D8AFF7F-AC73-4A1F-B33C-E178581DB517}" srcOrd="0" destOrd="0" presId="urn:microsoft.com/office/officeart/2005/8/layout/orgChart1"/>
    <dgm:cxn modelId="{096FF311-3EBB-4BD0-8C68-1FDB4DBA4633}" type="presOf" srcId="{594D684B-8E7D-4464-8172-49C2D3E65976}" destId="{12974055-BAF9-4F2B-9404-C9C79E723A15}" srcOrd="1" destOrd="0" presId="urn:microsoft.com/office/officeart/2005/8/layout/orgChart1"/>
    <dgm:cxn modelId="{999A012D-9A5F-4CF7-BA56-1DD5B589567E}" type="presOf" srcId="{82FC3D8B-20B6-4A36-A716-D93C98F41E91}" destId="{61005D2F-C792-41EA-8B97-CBE121B81191}" srcOrd="0" destOrd="0" presId="urn:microsoft.com/office/officeart/2005/8/layout/orgChart1"/>
    <dgm:cxn modelId="{A044196B-C068-4DE8-865D-6515E9DC984F}" type="presOf" srcId="{14227418-2B1B-4EA3-BB0F-0D6FD5AE7AE8}" destId="{1FB58076-1B3D-4FD4-8CA7-2377BBD00954}" srcOrd="1" destOrd="0" presId="urn:microsoft.com/office/officeart/2005/8/layout/orgChart1"/>
    <dgm:cxn modelId="{B0A1C851-1353-4DB0-AF96-350B8B0AADDD}" type="presParOf" srcId="{3F7166F7-ADA1-410E-B155-A5C201DCFFA7}" destId="{DF55880A-4768-4CB2-BEBB-5E9D4537ABB0}" srcOrd="0" destOrd="0" presId="urn:microsoft.com/office/officeart/2005/8/layout/orgChart1"/>
    <dgm:cxn modelId="{40C1FE15-6FD1-4FB2-96CC-CB72A680C259}" type="presParOf" srcId="{DF55880A-4768-4CB2-BEBB-5E9D4537ABB0}" destId="{089D3054-179C-4C2C-96F4-DF3FE9F761F3}" srcOrd="0" destOrd="0" presId="urn:microsoft.com/office/officeart/2005/8/layout/orgChart1"/>
    <dgm:cxn modelId="{A9AE8312-5C59-4716-9594-E3A3DA468223}" type="presParOf" srcId="{089D3054-179C-4C2C-96F4-DF3FE9F761F3}" destId="{333C773C-6D3B-425A-907A-C97D34B250C2}" srcOrd="0" destOrd="0" presId="urn:microsoft.com/office/officeart/2005/8/layout/orgChart1"/>
    <dgm:cxn modelId="{4270AE8E-F018-4426-9457-5B3E6F0A234A}" type="presParOf" srcId="{089D3054-179C-4C2C-96F4-DF3FE9F761F3}" destId="{2D9A0699-2322-4ABC-9245-88B3FBF38F8A}" srcOrd="1" destOrd="0" presId="urn:microsoft.com/office/officeart/2005/8/layout/orgChart1"/>
    <dgm:cxn modelId="{10578E2F-F4D5-4753-947F-D9921838DD87}" type="presParOf" srcId="{DF55880A-4768-4CB2-BEBB-5E9D4537ABB0}" destId="{F453287B-330C-4B4C-BE89-F4DDDE38F616}" srcOrd="1" destOrd="0" presId="urn:microsoft.com/office/officeart/2005/8/layout/orgChart1"/>
    <dgm:cxn modelId="{FEA653E2-8403-43C1-892C-E6132EC5F659}" type="presParOf" srcId="{F453287B-330C-4B4C-BE89-F4DDDE38F616}" destId="{7D8AFF7F-AC73-4A1F-B33C-E178581DB517}" srcOrd="0" destOrd="0" presId="urn:microsoft.com/office/officeart/2005/8/layout/orgChart1"/>
    <dgm:cxn modelId="{DAC515D0-2CA8-4AF8-B925-DCBD17137481}" type="presParOf" srcId="{F453287B-330C-4B4C-BE89-F4DDDE38F616}" destId="{F6C08B24-289B-4D8D-AEF8-A5FD7DA2D74E}" srcOrd="1" destOrd="0" presId="urn:microsoft.com/office/officeart/2005/8/layout/orgChart1"/>
    <dgm:cxn modelId="{4DF28B05-AF0E-4D80-BC72-CDF74430355E}" type="presParOf" srcId="{F6C08B24-289B-4D8D-AEF8-A5FD7DA2D74E}" destId="{D2C378C8-AAB4-4EB8-A815-2BBEDC511CD5}" srcOrd="0" destOrd="0" presId="urn:microsoft.com/office/officeart/2005/8/layout/orgChart1"/>
    <dgm:cxn modelId="{0E567B6E-3E8C-49F3-A9D8-C680689622AD}" type="presParOf" srcId="{D2C378C8-AAB4-4EB8-A815-2BBEDC511CD5}" destId="{1344FADF-B3E0-40F4-BD9D-E530C14C2DD8}" srcOrd="0" destOrd="0" presId="urn:microsoft.com/office/officeart/2005/8/layout/orgChart1"/>
    <dgm:cxn modelId="{CD0B2288-12E8-4C90-B4BD-2A92BE29DD13}" type="presParOf" srcId="{D2C378C8-AAB4-4EB8-A815-2BBEDC511CD5}" destId="{1FB58076-1B3D-4FD4-8CA7-2377BBD00954}" srcOrd="1" destOrd="0" presId="urn:microsoft.com/office/officeart/2005/8/layout/orgChart1"/>
    <dgm:cxn modelId="{392EE703-7E54-44C7-B31E-B0FCFB0EBCE0}" type="presParOf" srcId="{F6C08B24-289B-4D8D-AEF8-A5FD7DA2D74E}" destId="{9E728FDE-C73B-4D51-AF59-F0932CFEFBF1}" srcOrd="1" destOrd="0" presId="urn:microsoft.com/office/officeart/2005/8/layout/orgChart1"/>
    <dgm:cxn modelId="{38681F15-C1FA-466A-BB7A-7ACCF821B9A8}" type="presParOf" srcId="{F6C08B24-289B-4D8D-AEF8-A5FD7DA2D74E}" destId="{C144B0AD-DD6E-44BC-B415-0DD8921C6CE1}" srcOrd="2" destOrd="0" presId="urn:microsoft.com/office/officeart/2005/8/layout/orgChart1"/>
    <dgm:cxn modelId="{95DAC25F-FA49-423E-9E44-D16F8C9076DA}" type="presParOf" srcId="{F453287B-330C-4B4C-BE89-F4DDDE38F616}" destId="{1A270C1A-A7D7-4E75-8764-BC4CDC8B7B4E}" srcOrd="2" destOrd="0" presId="urn:microsoft.com/office/officeart/2005/8/layout/orgChart1"/>
    <dgm:cxn modelId="{5C7ABD6B-6893-4434-A46D-22F4F5E15D48}" type="presParOf" srcId="{F453287B-330C-4B4C-BE89-F4DDDE38F616}" destId="{DFBDBF1F-DB02-43DF-83A5-ACBFD9BC1D66}" srcOrd="3" destOrd="0" presId="urn:microsoft.com/office/officeart/2005/8/layout/orgChart1"/>
    <dgm:cxn modelId="{06149E8D-7A79-4F03-AB1F-57220C2BB0EA}" type="presParOf" srcId="{DFBDBF1F-DB02-43DF-83A5-ACBFD9BC1D66}" destId="{1FE40369-4452-4E6A-AD14-7DB5FDBA73F6}" srcOrd="0" destOrd="0" presId="urn:microsoft.com/office/officeart/2005/8/layout/orgChart1"/>
    <dgm:cxn modelId="{9A103225-CE60-48BC-B666-AE2218A0607C}" type="presParOf" srcId="{1FE40369-4452-4E6A-AD14-7DB5FDBA73F6}" destId="{7BD7FA71-8833-49A7-B9F2-57BC615C1D4A}" srcOrd="0" destOrd="0" presId="urn:microsoft.com/office/officeart/2005/8/layout/orgChart1"/>
    <dgm:cxn modelId="{B8BCBD60-BB99-47B4-9385-CE1B8618803E}" type="presParOf" srcId="{1FE40369-4452-4E6A-AD14-7DB5FDBA73F6}" destId="{12974055-BAF9-4F2B-9404-C9C79E723A15}" srcOrd="1" destOrd="0" presId="urn:microsoft.com/office/officeart/2005/8/layout/orgChart1"/>
    <dgm:cxn modelId="{22DF9116-B66C-4EAC-B80E-EC0A389D45D3}" type="presParOf" srcId="{DFBDBF1F-DB02-43DF-83A5-ACBFD9BC1D66}" destId="{E9789CB7-224E-49DA-8D69-1A54E74542E0}" srcOrd="1" destOrd="0" presId="urn:microsoft.com/office/officeart/2005/8/layout/orgChart1"/>
    <dgm:cxn modelId="{BF546D6E-1D3D-458E-9176-3CE6A1049551}" type="presParOf" srcId="{DFBDBF1F-DB02-43DF-83A5-ACBFD9BC1D66}" destId="{600510FB-2EBE-43DC-B325-F5F55CF2CCC7}" srcOrd="2" destOrd="0" presId="urn:microsoft.com/office/officeart/2005/8/layout/orgChart1"/>
    <dgm:cxn modelId="{E4CFDCA9-12F9-40E5-A8CF-5C507F62CD5F}" type="presParOf" srcId="{F453287B-330C-4B4C-BE89-F4DDDE38F616}" destId="{61005D2F-C792-41EA-8B97-CBE121B81191}" srcOrd="4" destOrd="0" presId="urn:microsoft.com/office/officeart/2005/8/layout/orgChart1"/>
    <dgm:cxn modelId="{E2DA904B-B2FD-48DA-9A32-6C0A8FBAC22D}" type="presParOf" srcId="{F453287B-330C-4B4C-BE89-F4DDDE38F616}" destId="{E3C40662-7C50-4093-85A3-3AF523297040}" srcOrd="5" destOrd="0" presId="urn:microsoft.com/office/officeart/2005/8/layout/orgChart1"/>
    <dgm:cxn modelId="{B8D8439C-D315-4520-9DD1-37DB999ACF68}" type="presParOf" srcId="{E3C40662-7C50-4093-85A3-3AF523297040}" destId="{2F99160A-7E79-4E1A-8704-7A806B9A65C5}" srcOrd="0" destOrd="0" presId="urn:microsoft.com/office/officeart/2005/8/layout/orgChart1"/>
    <dgm:cxn modelId="{034B3A13-68CA-4BB8-ADC9-66F19C4DB81F}" type="presParOf" srcId="{2F99160A-7E79-4E1A-8704-7A806B9A65C5}" destId="{2ACA8E88-A290-4DCE-93C0-45AD85F3DDEF}" srcOrd="0" destOrd="0" presId="urn:microsoft.com/office/officeart/2005/8/layout/orgChart1"/>
    <dgm:cxn modelId="{E181BCC2-FFB6-42C6-94A7-B292E3324020}" type="presParOf" srcId="{2F99160A-7E79-4E1A-8704-7A806B9A65C5}" destId="{CDC60A93-A5A2-4104-8E5D-876C2BCB104C}" srcOrd="1" destOrd="0" presId="urn:microsoft.com/office/officeart/2005/8/layout/orgChart1"/>
    <dgm:cxn modelId="{AB1DE2D4-CEBE-406D-B049-7C8578DE595E}" type="presParOf" srcId="{E3C40662-7C50-4093-85A3-3AF523297040}" destId="{95DE1B0C-D147-4F03-B6E6-DFE94FFA706D}" srcOrd="1" destOrd="0" presId="urn:microsoft.com/office/officeart/2005/8/layout/orgChart1"/>
    <dgm:cxn modelId="{E4405398-561E-4A7B-936B-D0EB8DFB449F}" type="presParOf" srcId="{E3C40662-7C50-4093-85A3-3AF523297040}" destId="{50559139-54B5-4C89-A0A7-57E6B48586D9}" srcOrd="2" destOrd="0" presId="urn:microsoft.com/office/officeart/2005/8/layout/orgChart1"/>
    <dgm:cxn modelId="{9FF70DB1-546C-4B3C-BA1D-4703E4C1319A}" type="presParOf" srcId="{DF55880A-4768-4CB2-BEBB-5E9D4537ABB0}" destId="{652EC9DE-EE42-4D81-8935-2015D9E91CD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3FBB6-D370-4B3B-896C-59C583E169B0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3DBD266D-21D7-48D1-85F7-6C74476D781D}">
      <dgm:prSet phldrT="[Text]" custT="1"/>
      <dgm:spPr/>
      <dgm:t>
        <a:bodyPr/>
        <a:lstStyle/>
        <a:p>
          <a:r>
            <a:rPr lang="vi-VN" sz="1800" dirty="0" smtClean="0"/>
            <a:t>Main</a:t>
          </a:r>
          <a:endParaRPr lang="en-CA" sz="1800" dirty="0"/>
        </a:p>
      </dgm:t>
    </dgm:pt>
    <dgm:pt modelId="{73617C7B-92DA-4E49-82FE-E0D121B113A3}" type="parTrans" cxnId="{3F00B6DC-DADA-44AF-A192-E5DCAA278768}">
      <dgm:prSet/>
      <dgm:spPr/>
      <dgm:t>
        <a:bodyPr/>
        <a:lstStyle/>
        <a:p>
          <a:endParaRPr lang="en-CA" sz="1400"/>
        </a:p>
      </dgm:t>
    </dgm:pt>
    <dgm:pt modelId="{F8621AF2-A044-46DB-873F-07E3A39490EC}" type="sibTrans" cxnId="{3F00B6DC-DADA-44AF-A192-E5DCAA278768}">
      <dgm:prSet/>
      <dgm:spPr/>
      <dgm:t>
        <a:bodyPr/>
        <a:lstStyle/>
        <a:p>
          <a:endParaRPr lang="en-CA" sz="1400"/>
        </a:p>
      </dgm:t>
    </dgm:pt>
    <dgm:pt modelId="{85A504F2-317B-4744-8415-065D3552AADF}">
      <dgm:prSet phldrT="[Text]" custT="1"/>
      <dgm:spPr/>
      <dgm:t>
        <a:bodyPr/>
        <a:lstStyle/>
        <a:p>
          <a:r>
            <a:rPr lang="vi-VN" sz="1800" smtClean="0"/>
            <a:t>App</a:t>
          </a:r>
          <a:endParaRPr lang="en-CA" sz="1800"/>
        </a:p>
      </dgm:t>
    </dgm:pt>
    <dgm:pt modelId="{11FD9A3D-97BA-4819-B798-A18B03FF7107}" type="parTrans" cxnId="{A13D616B-840C-4857-8090-28E995A67C8C}">
      <dgm:prSet/>
      <dgm:spPr/>
      <dgm:t>
        <a:bodyPr/>
        <a:lstStyle/>
        <a:p>
          <a:endParaRPr lang="en-CA" sz="1400"/>
        </a:p>
      </dgm:t>
    </dgm:pt>
    <dgm:pt modelId="{CBB2B9E6-73F6-49C4-AAC9-CF82DB32FAEE}" type="sibTrans" cxnId="{A13D616B-840C-4857-8090-28E995A67C8C}">
      <dgm:prSet/>
      <dgm:spPr/>
      <dgm:t>
        <a:bodyPr/>
        <a:lstStyle/>
        <a:p>
          <a:endParaRPr lang="en-CA" sz="1400"/>
        </a:p>
      </dgm:t>
    </dgm:pt>
    <dgm:pt modelId="{1D55278E-2CA2-40B2-8D08-9D50072C0CE3}">
      <dgm:prSet phldrT="[Text]" custT="1"/>
      <dgm:spPr/>
      <dgm:t>
        <a:bodyPr/>
        <a:lstStyle/>
        <a:p>
          <a:r>
            <a:rPr lang="vi-VN" sz="1800" smtClean="0"/>
            <a:t>Feature A</a:t>
          </a:r>
          <a:endParaRPr lang="en-CA" sz="1800"/>
        </a:p>
      </dgm:t>
    </dgm:pt>
    <dgm:pt modelId="{33A34410-4869-4798-AF59-F5760FA6CD90}" type="parTrans" cxnId="{2597C877-9993-48E9-BBC3-11090F86E781}">
      <dgm:prSet/>
      <dgm:spPr/>
      <dgm:t>
        <a:bodyPr/>
        <a:lstStyle/>
        <a:p>
          <a:endParaRPr lang="en-CA" sz="1400"/>
        </a:p>
      </dgm:t>
    </dgm:pt>
    <dgm:pt modelId="{CF6F9C75-A90B-4556-8EE6-F8FC9548F74D}" type="sibTrans" cxnId="{2597C877-9993-48E9-BBC3-11090F86E781}">
      <dgm:prSet/>
      <dgm:spPr/>
      <dgm:t>
        <a:bodyPr/>
        <a:lstStyle/>
        <a:p>
          <a:endParaRPr lang="en-CA" sz="1400"/>
        </a:p>
      </dgm:t>
    </dgm:pt>
    <dgm:pt modelId="{0D759060-2F99-4E5D-A677-ED0BF982D57D}">
      <dgm:prSet phldrT="[Text]" custT="1"/>
      <dgm:spPr/>
      <dgm:t>
        <a:bodyPr/>
        <a:lstStyle/>
        <a:p>
          <a:r>
            <a:rPr lang="vi-VN" sz="1800" smtClean="0"/>
            <a:t>Feature B</a:t>
          </a:r>
          <a:endParaRPr lang="en-CA" sz="1800"/>
        </a:p>
      </dgm:t>
    </dgm:pt>
    <dgm:pt modelId="{D6B86C79-6107-4A08-BA7D-54745C2692DF}" type="parTrans" cxnId="{4FDCFB83-D638-4C4B-9CF8-36FE678E6D58}">
      <dgm:prSet/>
      <dgm:spPr/>
      <dgm:t>
        <a:bodyPr/>
        <a:lstStyle/>
        <a:p>
          <a:endParaRPr lang="en-CA" sz="1400"/>
        </a:p>
      </dgm:t>
    </dgm:pt>
    <dgm:pt modelId="{4058AF43-4A52-4E10-8B9B-061A0B2B85AF}" type="sibTrans" cxnId="{4FDCFB83-D638-4C4B-9CF8-36FE678E6D58}">
      <dgm:prSet/>
      <dgm:spPr/>
      <dgm:t>
        <a:bodyPr/>
        <a:lstStyle/>
        <a:p>
          <a:endParaRPr lang="en-CA" sz="1400"/>
        </a:p>
      </dgm:t>
    </dgm:pt>
    <dgm:pt modelId="{59A89F57-DEFB-4D2C-9D06-F5F2679C5486}">
      <dgm:prSet phldrT="[Text]" custT="1"/>
      <dgm:spPr/>
      <dgm:t>
        <a:bodyPr/>
        <a:lstStyle/>
        <a:p>
          <a:r>
            <a:rPr lang="vi-VN" sz="1800" smtClean="0"/>
            <a:t>Dev</a:t>
          </a:r>
          <a:endParaRPr lang="en-CA" sz="1800"/>
        </a:p>
      </dgm:t>
    </dgm:pt>
    <dgm:pt modelId="{7082802F-8F99-47B7-8DCD-A6F2B7BEFD6A}" type="parTrans" cxnId="{7134DF93-B5B9-4ECE-AB2E-5096C405791B}">
      <dgm:prSet/>
      <dgm:spPr/>
      <dgm:t>
        <a:bodyPr/>
        <a:lstStyle/>
        <a:p>
          <a:endParaRPr lang="en-CA" sz="1400"/>
        </a:p>
      </dgm:t>
    </dgm:pt>
    <dgm:pt modelId="{43D77C8C-D235-4BB5-900D-7418D32017E0}" type="sibTrans" cxnId="{7134DF93-B5B9-4ECE-AB2E-5096C405791B}">
      <dgm:prSet/>
      <dgm:spPr/>
      <dgm:t>
        <a:bodyPr/>
        <a:lstStyle/>
        <a:p>
          <a:endParaRPr lang="en-CA" sz="1400"/>
        </a:p>
      </dgm:t>
    </dgm:pt>
    <dgm:pt modelId="{98E00449-962A-4D62-8700-8B4F46F3DEC0}">
      <dgm:prSet phldrT="[Text]" custT="1"/>
      <dgm:spPr/>
      <dgm:t>
        <a:bodyPr/>
        <a:lstStyle/>
        <a:p>
          <a:r>
            <a:rPr lang="vi-VN" sz="1800" smtClean="0"/>
            <a:t>Server</a:t>
          </a:r>
          <a:endParaRPr lang="en-CA" sz="1800"/>
        </a:p>
      </dgm:t>
    </dgm:pt>
    <dgm:pt modelId="{4E7C1D20-5BB9-4EFA-AC0D-32118B955E5B}" type="parTrans" cxnId="{BCC5DE23-CC2D-4F24-A586-2E272F3FD5A0}">
      <dgm:prSet/>
      <dgm:spPr/>
      <dgm:t>
        <a:bodyPr/>
        <a:lstStyle/>
        <a:p>
          <a:endParaRPr lang="en-CA" sz="1400"/>
        </a:p>
      </dgm:t>
    </dgm:pt>
    <dgm:pt modelId="{7E427417-C483-46B1-8826-047B066AD8E6}" type="sibTrans" cxnId="{BCC5DE23-CC2D-4F24-A586-2E272F3FD5A0}">
      <dgm:prSet/>
      <dgm:spPr/>
      <dgm:t>
        <a:bodyPr/>
        <a:lstStyle/>
        <a:p>
          <a:endParaRPr lang="en-CA" sz="1400"/>
        </a:p>
      </dgm:t>
    </dgm:pt>
    <dgm:pt modelId="{DBEFB45C-1A3C-4062-A6A5-00CAE1669B3F}">
      <dgm:prSet phldrT="[Text]" custT="1"/>
      <dgm:spPr/>
      <dgm:t>
        <a:bodyPr/>
        <a:lstStyle/>
        <a:p>
          <a:r>
            <a:rPr lang="vi-VN" sz="1800" smtClean="0"/>
            <a:t>...</a:t>
          </a:r>
          <a:endParaRPr lang="en-CA" sz="1800"/>
        </a:p>
      </dgm:t>
    </dgm:pt>
    <dgm:pt modelId="{26B67017-570E-4E25-AD4A-E3E203CCADDD}" type="parTrans" cxnId="{0F2CA525-87F8-44CF-B6C7-770BCEFB3B67}">
      <dgm:prSet/>
      <dgm:spPr/>
      <dgm:t>
        <a:bodyPr/>
        <a:lstStyle/>
        <a:p>
          <a:endParaRPr lang="en-CA"/>
        </a:p>
      </dgm:t>
    </dgm:pt>
    <dgm:pt modelId="{067F5C1B-AA06-4FC7-B25B-C788414C06FA}" type="sibTrans" cxnId="{0F2CA525-87F8-44CF-B6C7-770BCEFB3B67}">
      <dgm:prSet/>
      <dgm:spPr/>
      <dgm:t>
        <a:bodyPr/>
        <a:lstStyle/>
        <a:p>
          <a:endParaRPr lang="en-CA"/>
        </a:p>
      </dgm:t>
    </dgm:pt>
    <dgm:pt modelId="{6DBF1DF6-D40A-401A-A6A2-09FA2A22E5B0}" type="pres">
      <dgm:prSet presAssocID="{5023FBB6-D370-4B3B-896C-59C583E169B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B36D645D-C35B-484D-AE47-595030DB8653}" type="pres">
      <dgm:prSet presAssocID="{3DBD266D-21D7-48D1-85F7-6C74476D781D}" presName="root1" presStyleCnt="0"/>
      <dgm:spPr/>
    </dgm:pt>
    <dgm:pt modelId="{34E6F854-823C-4E23-8773-4C17471802AE}" type="pres">
      <dgm:prSet presAssocID="{3DBD266D-21D7-48D1-85F7-6C74476D781D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8DB35797-0D46-4328-BFAE-737660E41562}" type="pres">
      <dgm:prSet presAssocID="{3DBD266D-21D7-48D1-85F7-6C74476D781D}" presName="level2hierChild" presStyleCnt="0"/>
      <dgm:spPr/>
    </dgm:pt>
    <dgm:pt modelId="{A2984BAF-E594-4953-B578-3D983511DF29}" type="pres">
      <dgm:prSet presAssocID="{7082802F-8F99-47B7-8DCD-A6F2B7BEFD6A}" presName="conn2-1" presStyleLbl="parChTrans1D2" presStyleIdx="0" presStyleCnt="1"/>
      <dgm:spPr/>
      <dgm:t>
        <a:bodyPr/>
        <a:lstStyle/>
        <a:p>
          <a:endParaRPr lang="en-CA"/>
        </a:p>
      </dgm:t>
    </dgm:pt>
    <dgm:pt modelId="{8D640977-1636-46D5-AAC6-C1ECDC49E3FF}" type="pres">
      <dgm:prSet presAssocID="{7082802F-8F99-47B7-8DCD-A6F2B7BEFD6A}" presName="connTx" presStyleLbl="parChTrans1D2" presStyleIdx="0" presStyleCnt="1"/>
      <dgm:spPr/>
      <dgm:t>
        <a:bodyPr/>
        <a:lstStyle/>
        <a:p>
          <a:endParaRPr lang="en-CA"/>
        </a:p>
      </dgm:t>
    </dgm:pt>
    <dgm:pt modelId="{79A10FE6-00EE-4F39-808D-E93C7CEED743}" type="pres">
      <dgm:prSet presAssocID="{59A89F57-DEFB-4D2C-9D06-F5F2679C5486}" presName="root2" presStyleCnt="0"/>
      <dgm:spPr/>
    </dgm:pt>
    <dgm:pt modelId="{944AF3CF-77BE-4F17-88FE-5A0784AC7F09}" type="pres">
      <dgm:prSet presAssocID="{59A89F57-DEFB-4D2C-9D06-F5F2679C5486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5AB3D0FF-3961-4191-BFB0-A414E427381B}" type="pres">
      <dgm:prSet presAssocID="{59A89F57-DEFB-4D2C-9D06-F5F2679C5486}" presName="level3hierChild" presStyleCnt="0"/>
      <dgm:spPr/>
    </dgm:pt>
    <dgm:pt modelId="{242EBD12-6169-4805-B26E-4D2FC928E8B9}" type="pres">
      <dgm:prSet presAssocID="{4E7C1D20-5BB9-4EFA-AC0D-32118B955E5B}" presName="conn2-1" presStyleLbl="parChTrans1D3" presStyleIdx="0" presStyleCnt="2"/>
      <dgm:spPr/>
      <dgm:t>
        <a:bodyPr/>
        <a:lstStyle/>
        <a:p>
          <a:endParaRPr lang="en-CA"/>
        </a:p>
      </dgm:t>
    </dgm:pt>
    <dgm:pt modelId="{B448C659-D220-4873-A62A-FF7DAF9FEFDD}" type="pres">
      <dgm:prSet presAssocID="{4E7C1D20-5BB9-4EFA-AC0D-32118B955E5B}" presName="connTx" presStyleLbl="parChTrans1D3" presStyleIdx="0" presStyleCnt="2"/>
      <dgm:spPr/>
      <dgm:t>
        <a:bodyPr/>
        <a:lstStyle/>
        <a:p>
          <a:endParaRPr lang="en-CA"/>
        </a:p>
      </dgm:t>
    </dgm:pt>
    <dgm:pt modelId="{7F7BA310-9901-411E-AA67-5ECB8EE1131D}" type="pres">
      <dgm:prSet presAssocID="{98E00449-962A-4D62-8700-8B4F46F3DEC0}" presName="root2" presStyleCnt="0"/>
      <dgm:spPr/>
    </dgm:pt>
    <dgm:pt modelId="{ACB35539-69FF-4673-BB4B-1D7FE1492C02}" type="pres">
      <dgm:prSet presAssocID="{98E00449-962A-4D62-8700-8B4F46F3DEC0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8ADBB151-CD04-49F4-8C1D-5819D469A207}" type="pres">
      <dgm:prSet presAssocID="{98E00449-962A-4D62-8700-8B4F46F3DEC0}" presName="level3hierChild" presStyleCnt="0"/>
      <dgm:spPr/>
    </dgm:pt>
    <dgm:pt modelId="{5EFD7851-C47F-411B-BD04-409568D5D93F}" type="pres">
      <dgm:prSet presAssocID="{11FD9A3D-97BA-4819-B798-A18B03FF7107}" presName="conn2-1" presStyleLbl="parChTrans1D3" presStyleIdx="1" presStyleCnt="2"/>
      <dgm:spPr/>
      <dgm:t>
        <a:bodyPr/>
        <a:lstStyle/>
        <a:p>
          <a:endParaRPr lang="en-CA"/>
        </a:p>
      </dgm:t>
    </dgm:pt>
    <dgm:pt modelId="{11BCC713-763D-418D-BC9B-07F366CE5060}" type="pres">
      <dgm:prSet presAssocID="{11FD9A3D-97BA-4819-B798-A18B03FF7107}" presName="connTx" presStyleLbl="parChTrans1D3" presStyleIdx="1" presStyleCnt="2"/>
      <dgm:spPr/>
      <dgm:t>
        <a:bodyPr/>
        <a:lstStyle/>
        <a:p>
          <a:endParaRPr lang="en-CA"/>
        </a:p>
      </dgm:t>
    </dgm:pt>
    <dgm:pt modelId="{A147C00B-9249-4882-8338-083E6AA363B4}" type="pres">
      <dgm:prSet presAssocID="{85A504F2-317B-4744-8415-065D3552AADF}" presName="root2" presStyleCnt="0"/>
      <dgm:spPr/>
    </dgm:pt>
    <dgm:pt modelId="{7BA15947-1BD0-453E-A0BB-4B52391000D5}" type="pres">
      <dgm:prSet presAssocID="{85A504F2-317B-4744-8415-065D3552AADF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8144E573-D5CB-43B7-9B2D-50F0F2EF6D3E}" type="pres">
      <dgm:prSet presAssocID="{85A504F2-317B-4744-8415-065D3552AADF}" presName="level3hierChild" presStyleCnt="0"/>
      <dgm:spPr/>
    </dgm:pt>
    <dgm:pt modelId="{0F558126-4E46-4C5F-BC36-99B3E3A6F8C0}" type="pres">
      <dgm:prSet presAssocID="{33A34410-4869-4798-AF59-F5760FA6CD90}" presName="conn2-1" presStyleLbl="parChTrans1D4" presStyleIdx="0" presStyleCnt="3"/>
      <dgm:spPr/>
      <dgm:t>
        <a:bodyPr/>
        <a:lstStyle/>
        <a:p>
          <a:endParaRPr lang="en-CA"/>
        </a:p>
      </dgm:t>
    </dgm:pt>
    <dgm:pt modelId="{06F37348-E2F2-48B9-B5A7-4BB0DBB8BB83}" type="pres">
      <dgm:prSet presAssocID="{33A34410-4869-4798-AF59-F5760FA6CD90}" presName="connTx" presStyleLbl="parChTrans1D4" presStyleIdx="0" presStyleCnt="3"/>
      <dgm:spPr/>
      <dgm:t>
        <a:bodyPr/>
        <a:lstStyle/>
        <a:p>
          <a:endParaRPr lang="en-CA"/>
        </a:p>
      </dgm:t>
    </dgm:pt>
    <dgm:pt modelId="{AFC5A0B0-70FE-4DDB-AE6B-2E462E56E7FF}" type="pres">
      <dgm:prSet presAssocID="{1D55278E-2CA2-40B2-8D08-9D50072C0CE3}" presName="root2" presStyleCnt="0"/>
      <dgm:spPr/>
    </dgm:pt>
    <dgm:pt modelId="{55C95122-019C-4EE1-B51F-E1B251E9BB40}" type="pres">
      <dgm:prSet presAssocID="{1D55278E-2CA2-40B2-8D08-9D50072C0CE3}" presName="LevelTwoTextNode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46DBB4AE-8D54-457A-8E0F-972235228E6A}" type="pres">
      <dgm:prSet presAssocID="{1D55278E-2CA2-40B2-8D08-9D50072C0CE3}" presName="level3hierChild" presStyleCnt="0"/>
      <dgm:spPr/>
    </dgm:pt>
    <dgm:pt modelId="{A49EFBA0-E8D5-4447-AE7A-8FB7C27C806C}" type="pres">
      <dgm:prSet presAssocID="{26B67017-570E-4E25-AD4A-E3E203CCADDD}" presName="conn2-1" presStyleLbl="parChTrans1D4" presStyleIdx="1" presStyleCnt="3"/>
      <dgm:spPr/>
      <dgm:t>
        <a:bodyPr/>
        <a:lstStyle/>
        <a:p>
          <a:endParaRPr lang="en-CA"/>
        </a:p>
      </dgm:t>
    </dgm:pt>
    <dgm:pt modelId="{A69B19CF-58D8-4E4A-906F-AB09DEC83372}" type="pres">
      <dgm:prSet presAssocID="{26B67017-570E-4E25-AD4A-E3E203CCADDD}" presName="connTx" presStyleLbl="parChTrans1D4" presStyleIdx="1" presStyleCnt="3"/>
      <dgm:spPr/>
      <dgm:t>
        <a:bodyPr/>
        <a:lstStyle/>
        <a:p>
          <a:endParaRPr lang="en-CA"/>
        </a:p>
      </dgm:t>
    </dgm:pt>
    <dgm:pt modelId="{345FA40E-04BB-424E-915D-81E0ED0F2063}" type="pres">
      <dgm:prSet presAssocID="{DBEFB45C-1A3C-4062-A6A5-00CAE1669B3F}" presName="root2" presStyleCnt="0"/>
      <dgm:spPr/>
    </dgm:pt>
    <dgm:pt modelId="{E1764D45-3EDC-4A3A-9980-5DF4B12C942F}" type="pres">
      <dgm:prSet presAssocID="{DBEFB45C-1A3C-4062-A6A5-00CAE1669B3F}" presName="LevelTwoTextNode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307FC9A9-6AF8-497E-AB8D-2C049A1566AF}" type="pres">
      <dgm:prSet presAssocID="{DBEFB45C-1A3C-4062-A6A5-00CAE1669B3F}" presName="level3hierChild" presStyleCnt="0"/>
      <dgm:spPr/>
    </dgm:pt>
    <dgm:pt modelId="{E27940E2-F229-468B-9698-77147DAC13B3}" type="pres">
      <dgm:prSet presAssocID="{D6B86C79-6107-4A08-BA7D-54745C2692DF}" presName="conn2-1" presStyleLbl="parChTrans1D4" presStyleIdx="2" presStyleCnt="3"/>
      <dgm:spPr/>
      <dgm:t>
        <a:bodyPr/>
        <a:lstStyle/>
        <a:p>
          <a:endParaRPr lang="en-CA"/>
        </a:p>
      </dgm:t>
    </dgm:pt>
    <dgm:pt modelId="{8DCB6684-C2D7-423C-ABB3-062C8BEA8A8F}" type="pres">
      <dgm:prSet presAssocID="{D6B86C79-6107-4A08-BA7D-54745C2692DF}" presName="connTx" presStyleLbl="parChTrans1D4" presStyleIdx="2" presStyleCnt="3"/>
      <dgm:spPr/>
      <dgm:t>
        <a:bodyPr/>
        <a:lstStyle/>
        <a:p>
          <a:endParaRPr lang="en-CA"/>
        </a:p>
      </dgm:t>
    </dgm:pt>
    <dgm:pt modelId="{28E8E870-D272-4036-85C4-43FF108EFDC9}" type="pres">
      <dgm:prSet presAssocID="{0D759060-2F99-4E5D-A677-ED0BF982D57D}" presName="root2" presStyleCnt="0"/>
      <dgm:spPr/>
    </dgm:pt>
    <dgm:pt modelId="{CD531BF1-C16B-44E6-9AEB-5FB0F51F8904}" type="pres">
      <dgm:prSet presAssocID="{0D759060-2F99-4E5D-A677-ED0BF982D57D}" presName="LevelTwoTextNode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CA"/>
        </a:p>
      </dgm:t>
    </dgm:pt>
    <dgm:pt modelId="{C36B8BA4-3BE9-44C7-861E-289D5B3EC9F6}" type="pres">
      <dgm:prSet presAssocID="{0D759060-2F99-4E5D-A677-ED0BF982D57D}" presName="level3hierChild" presStyleCnt="0"/>
      <dgm:spPr/>
    </dgm:pt>
  </dgm:ptLst>
  <dgm:cxnLst>
    <dgm:cxn modelId="{2597C877-9993-48E9-BBC3-11090F86E781}" srcId="{85A504F2-317B-4744-8415-065D3552AADF}" destId="{1D55278E-2CA2-40B2-8D08-9D50072C0CE3}" srcOrd="0" destOrd="0" parTransId="{33A34410-4869-4798-AF59-F5760FA6CD90}" sibTransId="{CF6F9C75-A90B-4556-8EE6-F8FC9548F74D}"/>
    <dgm:cxn modelId="{7134DF93-B5B9-4ECE-AB2E-5096C405791B}" srcId="{3DBD266D-21D7-48D1-85F7-6C74476D781D}" destId="{59A89F57-DEFB-4D2C-9D06-F5F2679C5486}" srcOrd="0" destOrd="0" parTransId="{7082802F-8F99-47B7-8DCD-A6F2B7BEFD6A}" sibTransId="{43D77C8C-D235-4BB5-900D-7418D32017E0}"/>
    <dgm:cxn modelId="{01AF02F5-1B6C-4117-90C4-EC4AD4991DCB}" type="presOf" srcId="{D6B86C79-6107-4A08-BA7D-54745C2692DF}" destId="{8DCB6684-C2D7-423C-ABB3-062C8BEA8A8F}" srcOrd="1" destOrd="0" presId="urn:microsoft.com/office/officeart/2005/8/layout/hierarchy2"/>
    <dgm:cxn modelId="{ABEB760D-7420-4595-8114-6BD187736C37}" type="presOf" srcId="{DBEFB45C-1A3C-4062-A6A5-00CAE1669B3F}" destId="{E1764D45-3EDC-4A3A-9980-5DF4B12C942F}" srcOrd="0" destOrd="0" presId="urn:microsoft.com/office/officeart/2005/8/layout/hierarchy2"/>
    <dgm:cxn modelId="{236BD5FD-0549-44DA-A165-6A0A1146EB0B}" type="presOf" srcId="{3DBD266D-21D7-48D1-85F7-6C74476D781D}" destId="{34E6F854-823C-4E23-8773-4C17471802AE}" srcOrd="0" destOrd="0" presId="urn:microsoft.com/office/officeart/2005/8/layout/hierarchy2"/>
    <dgm:cxn modelId="{4B9C0D78-0DA7-4026-8BAC-2B58AA3BEEFC}" type="presOf" srcId="{26B67017-570E-4E25-AD4A-E3E203CCADDD}" destId="{A49EFBA0-E8D5-4447-AE7A-8FB7C27C806C}" srcOrd="0" destOrd="0" presId="urn:microsoft.com/office/officeart/2005/8/layout/hierarchy2"/>
    <dgm:cxn modelId="{B87013C8-6518-4A38-ACF7-A97B07AC82CC}" type="presOf" srcId="{85A504F2-317B-4744-8415-065D3552AADF}" destId="{7BA15947-1BD0-453E-A0BB-4B52391000D5}" srcOrd="0" destOrd="0" presId="urn:microsoft.com/office/officeart/2005/8/layout/hierarchy2"/>
    <dgm:cxn modelId="{501CAA81-AAAC-4B6F-8D35-A8BD8CA97981}" type="presOf" srcId="{26B67017-570E-4E25-AD4A-E3E203CCADDD}" destId="{A69B19CF-58D8-4E4A-906F-AB09DEC83372}" srcOrd="1" destOrd="0" presId="urn:microsoft.com/office/officeart/2005/8/layout/hierarchy2"/>
    <dgm:cxn modelId="{8B33EDE5-39F3-4FD2-B47A-16EEEDAD21EF}" type="presOf" srcId="{98E00449-962A-4D62-8700-8B4F46F3DEC0}" destId="{ACB35539-69FF-4673-BB4B-1D7FE1492C02}" srcOrd="0" destOrd="0" presId="urn:microsoft.com/office/officeart/2005/8/layout/hierarchy2"/>
    <dgm:cxn modelId="{4FDCFB83-D638-4C4B-9CF8-36FE678E6D58}" srcId="{85A504F2-317B-4744-8415-065D3552AADF}" destId="{0D759060-2F99-4E5D-A677-ED0BF982D57D}" srcOrd="2" destOrd="0" parTransId="{D6B86C79-6107-4A08-BA7D-54745C2692DF}" sibTransId="{4058AF43-4A52-4E10-8B9B-061A0B2B85AF}"/>
    <dgm:cxn modelId="{3F00B6DC-DADA-44AF-A192-E5DCAA278768}" srcId="{5023FBB6-D370-4B3B-896C-59C583E169B0}" destId="{3DBD266D-21D7-48D1-85F7-6C74476D781D}" srcOrd="0" destOrd="0" parTransId="{73617C7B-92DA-4E49-82FE-E0D121B113A3}" sibTransId="{F8621AF2-A044-46DB-873F-07E3A39490EC}"/>
    <dgm:cxn modelId="{11C642DE-A6C2-4005-BCF6-C170A8086006}" type="presOf" srcId="{33A34410-4869-4798-AF59-F5760FA6CD90}" destId="{06F37348-E2F2-48B9-B5A7-4BB0DBB8BB83}" srcOrd="1" destOrd="0" presId="urn:microsoft.com/office/officeart/2005/8/layout/hierarchy2"/>
    <dgm:cxn modelId="{CB9AF992-6B49-4AAE-A869-F65B5DA9C1ED}" type="presOf" srcId="{33A34410-4869-4798-AF59-F5760FA6CD90}" destId="{0F558126-4E46-4C5F-BC36-99B3E3A6F8C0}" srcOrd="0" destOrd="0" presId="urn:microsoft.com/office/officeart/2005/8/layout/hierarchy2"/>
    <dgm:cxn modelId="{DE7FADE5-D97B-4F02-9E57-B6FFEFB924D8}" type="presOf" srcId="{D6B86C79-6107-4A08-BA7D-54745C2692DF}" destId="{E27940E2-F229-468B-9698-77147DAC13B3}" srcOrd="0" destOrd="0" presId="urn:microsoft.com/office/officeart/2005/8/layout/hierarchy2"/>
    <dgm:cxn modelId="{7975A496-A1B3-415E-B1FD-AD344311B004}" type="presOf" srcId="{5023FBB6-D370-4B3B-896C-59C583E169B0}" destId="{6DBF1DF6-D40A-401A-A6A2-09FA2A22E5B0}" srcOrd="0" destOrd="0" presId="urn:microsoft.com/office/officeart/2005/8/layout/hierarchy2"/>
    <dgm:cxn modelId="{BDF26145-D1BA-4DBF-8206-6852E017E459}" type="presOf" srcId="{59A89F57-DEFB-4D2C-9D06-F5F2679C5486}" destId="{944AF3CF-77BE-4F17-88FE-5A0784AC7F09}" srcOrd="0" destOrd="0" presId="urn:microsoft.com/office/officeart/2005/8/layout/hierarchy2"/>
    <dgm:cxn modelId="{0F2CA525-87F8-44CF-B6C7-770BCEFB3B67}" srcId="{85A504F2-317B-4744-8415-065D3552AADF}" destId="{DBEFB45C-1A3C-4062-A6A5-00CAE1669B3F}" srcOrd="1" destOrd="0" parTransId="{26B67017-570E-4E25-AD4A-E3E203CCADDD}" sibTransId="{067F5C1B-AA06-4FC7-B25B-C788414C06FA}"/>
    <dgm:cxn modelId="{91F392D7-BE9D-433F-8005-B277923FE6D5}" type="presOf" srcId="{4E7C1D20-5BB9-4EFA-AC0D-32118B955E5B}" destId="{B448C659-D220-4873-A62A-FF7DAF9FEFDD}" srcOrd="1" destOrd="0" presId="urn:microsoft.com/office/officeart/2005/8/layout/hierarchy2"/>
    <dgm:cxn modelId="{A03CA730-11F6-4221-9CDA-6938A589B20F}" type="presOf" srcId="{1D55278E-2CA2-40B2-8D08-9D50072C0CE3}" destId="{55C95122-019C-4EE1-B51F-E1B251E9BB40}" srcOrd="0" destOrd="0" presId="urn:microsoft.com/office/officeart/2005/8/layout/hierarchy2"/>
    <dgm:cxn modelId="{B9282ECA-2D7A-4C55-B27B-4BE2A6859096}" type="presOf" srcId="{11FD9A3D-97BA-4819-B798-A18B03FF7107}" destId="{11BCC713-763D-418D-BC9B-07F366CE5060}" srcOrd="1" destOrd="0" presId="urn:microsoft.com/office/officeart/2005/8/layout/hierarchy2"/>
    <dgm:cxn modelId="{B0FE947C-37AE-4AB8-AE3B-5F429AB683C3}" type="presOf" srcId="{7082802F-8F99-47B7-8DCD-A6F2B7BEFD6A}" destId="{A2984BAF-E594-4953-B578-3D983511DF29}" srcOrd="0" destOrd="0" presId="urn:microsoft.com/office/officeart/2005/8/layout/hierarchy2"/>
    <dgm:cxn modelId="{EE281817-7ABB-4FC0-B2FD-20496DA57FDF}" type="presOf" srcId="{0D759060-2F99-4E5D-A677-ED0BF982D57D}" destId="{CD531BF1-C16B-44E6-9AEB-5FB0F51F8904}" srcOrd="0" destOrd="0" presId="urn:microsoft.com/office/officeart/2005/8/layout/hierarchy2"/>
    <dgm:cxn modelId="{B71FA8A3-5488-4FD9-83C0-08C5AAB3E991}" type="presOf" srcId="{11FD9A3D-97BA-4819-B798-A18B03FF7107}" destId="{5EFD7851-C47F-411B-BD04-409568D5D93F}" srcOrd="0" destOrd="0" presId="urn:microsoft.com/office/officeart/2005/8/layout/hierarchy2"/>
    <dgm:cxn modelId="{9C0D689A-8381-40AB-9D86-92832F21A8F8}" type="presOf" srcId="{7082802F-8F99-47B7-8DCD-A6F2B7BEFD6A}" destId="{8D640977-1636-46D5-AAC6-C1ECDC49E3FF}" srcOrd="1" destOrd="0" presId="urn:microsoft.com/office/officeart/2005/8/layout/hierarchy2"/>
    <dgm:cxn modelId="{BCC5DE23-CC2D-4F24-A586-2E272F3FD5A0}" srcId="{59A89F57-DEFB-4D2C-9D06-F5F2679C5486}" destId="{98E00449-962A-4D62-8700-8B4F46F3DEC0}" srcOrd="0" destOrd="0" parTransId="{4E7C1D20-5BB9-4EFA-AC0D-32118B955E5B}" sibTransId="{7E427417-C483-46B1-8826-047B066AD8E6}"/>
    <dgm:cxn modelId="{23D982FD-8F46-4502-9E02-BB610417A9B0}" type="presOf" srcId="{4E7C1D20-5BB9-4EFA-AC0D-32118B955E5B}" destId="{242EBD12-6169-4805-B26E-4D2FC928E8B9}" srcOrd="0" destOrd="0" presId="urn:microsoft.com/office/officeart/2005/8/layout/hierarchy2"/>
    <dgm:cxn modelId="{A13D616B-840C-4857-8090-28E995A67C8C}" srcId="{59A89F57-DEFB-4D2C-9D06-F5F2679C5486}" destId="{85A504F2-317B-4744-8415-065D3552AADF}" srcOrd="1" destOrd="0" parTransId="{11FD9A3D-97BA-4819-B798-A18B03FF7107}" sibTransId="{CBB2B9E6-73F6-49C4-AAC9-CF82DB32FAEE}"/>
    <dgm:cxn modelId="{902D81F1-8D54-4A1D-91D1-9CB57E00ED4D}" type="presParOf" srcId="{6DBF1DF6-D40A-401A-A6A2-09FA2A22E5B0}" destId="{B36D645D-C35B-484D-AE47-595030DB8653}" srcOrd="0" destOrd="0" presId="urn:microsoft.com/office/officeart/2005/8/layout/hierarchy2"/>
    <dgm:cxn modelId="{FE99CDB4-1EC7-46D6-9E5A-EB6D5B90871F}" type="presParOf" srcId="{B36D645D-C35B-484D-AE47-595030DB8653}" destId="{34E6F854-823C-4E23-8773-4C17471802AE}" srcOrd="0" destOrd="0" presId="urn:microsoft.com/office/officeart/2005/8/layout/hierarchy2"/>
    <dgm:cxn modelId="{A79A5D8B-FD09-43FD-A047-4766FA8CBAE6}" type="presParOf" srcId="{B36D645D-C35B-484D-AE47-595030DB8653}" destId="{8DB35797-0D46-4328-BFAE-737660E41562}" srcOrd="1" destOrd="0" presId="urn:microsoft.com/office/officeart/2005/8/layout/hierarchy2"/>
    <dgm:cxn modelId="{0FC36AA8-BCBF-4ACA-A4CE-FEA58D5AE9CD}" type="presParOf" srcId="{8DB35797-0D46-4328-BFAE-737660E41562}" destId="{A2984BAF-E594-4953-B578-3D983511DF29}" srcOrd="0" destOrd="0" presId="urn:microsoft.com/office/officeart/2005/8/layout/hierarchy2"/>
    <dgm:cxn modelId="{3C2C4FB7-C276-4FB8-BAC0-25A1657B8888}" type="presParOf" srcId="{A2984BAF-E594-4953-B578-3D983511DF29}" destId="{8D640977-1636-46D5-AAC6-C1ECDC49E3FF}" srcOrd="0" destOrd="0" presId="urn:microsoft.com/office/officeart/2005/8/layout/hierarchy2"/>
    <dgm:cxn modelId="{B1C7D3D5-7E56-4EE8-BD3F-B6C066F81A0F}" type="presParOf" srcId="{8DB35797-0D46-4328-BFAE-737660E41562}" destId="{79A10FE6-00EE-4F39-808D-E93C7CEED743}" srcOrd="1" destOrd="0" presId="urn:microsoft.com/office/officeart/2005/8/layout/hierarchy2"/>
    <dgm:cxn modelId="{EAAEE51C-6A29-441C-9554-927673A5F045}" type="presParOf" srcId="{79A10FE6-00EE-4F39-808D-E93C7CEED743}" destId="{944AF3CF-77BE-4F17-88FE-5A0784AC7F09}" srcOrd="0" destOrd="0" presId="urn:microsoft.com/office/officeart/2005/8/layout/hierarchy2"/>
    <dgm:cxn modelId="{20971177-E226-4129-9A18-EB4D457947EC}" type="presParOf" srcId="{79A10FE6-00EE-4F39-808D-E93C7CEED743}" destId="{5AB3D0FF-3961-4191-BFB0-A414E427381B}" srcOrd="1" destOrd="0" presId="urn:microsoft.com/office/officeart/2005/8/layout/hierarchy2"/>
    <dgm:cxn modelId="{85FE83B7-CA2A-45AA-ABF8-9A12D408CDA4}" type="presParOf" srcId="{5AB3D0FF-3961-4191-BFB0-A414E427381B}" destId="{242EBD12-6169-4805-B26E-4D2FC928E8B9}" srcOrd="0" destOrd="0" presId="urn:microsoft.com/office/officeart/2005/8/layout/hierarchy2"/>
    <dgm:cxn modelId="{3E4214B9-847D-4238-A103-E8900BB8921A}" type="presParOf" srcId="{242EBD12-6169-4805-B26E-4D2FC928E8B9}" destId="{B448C659-D220-4873-A62A-FF7DAF9FEFDD}" srcOrd="0" destOrd="0" presId="urn:microsoft.com/office/officeart/2005/8/layout/hierarchy2"/>
    <dgm:cxn modelId="{073B4331-E390-4FA3-B7D3-798C5D915625}" type="presParOf" srcId="{5AB3D0FF-3961-4191-BFB0-A414E427381B}" destId="{7F7BA310-9901-411E-AA67-5ECB8EE1131D}" srcOrd="1" destOrd="0" presId="urn:microsoft.com/office/officeart/2005/8/layout/hierarchy2"/>
    <dgm:cxn modelId="{205FD87F-E290-44CA-B141-0E2BBD1497E9}" type="presParOf" srcId="{7F7BA310-9901-411E-AA67-5ECB8EE1131D}" destId="{ACB35539-69FF-4673-BB4B-1D7FE1492C02}" srcOrd="0" destOrd="0" presId="urn:microsoft.com/office/officeart/2005/8/layout/hierarchy2"/>
    <dgm:cxn modelId="{5804055B-40B1-4961-85E2-90BDEF4EEFEE}" type="presParOf" srcId="{7F7BA310-9901-411E-AA67-5ECB8EE1131D}" destId="{8ADBB151-CD04-49F4-8C1D-5819D469A207}" srcOrd="1" destOrd="0" presId="urn:microsoft.com/office/officeart/2005/8/layout/hierarchy2"/>
    <dgm:cxn modelId="{85EC0109-5E59-4359-BCBA-DFB53D74C09D}" type="presParOf" srcId="{5AB3D0FF-3961-4191-BFB0-A414E427381B}" destId="{5EFD7851-C47F-411B-BD04-409568D5D93F}" srcOrd="2" destOrd="0" presId="urn:microsoft.com/office/officeart/2005/8/layout/hierarchy2"/>
    <dgm:cxn modelId="{628E8633-6EEB-4392-8C1E-820D8CD0A10F}" type="presParOf" srcId="{5EFD7851-C47F-411B-BD04-409568D5D93F}" destId="{11BCC713-763D-418D-BC9B-07F366CE5060}" srcOrd="0" destOrd="0" presId="urn:microsoft.com/office/officeart/2005/8/layout/hierarchy2"/>
    <dgm:cxn modelId="{98173F42-7381-462A-92F7-AC486AE82CE6}" type="presParOf" srcId="{5AB3D0FF-3961-4191-BFB0-A414E427381B}" destId="{A147C00B-9249-4882-8338-083E6AA363B4}" srcOrd="3" destOrd="0" presId="urn:microsoft.com/office/officeart/2005/8/layout/hierarchy2"/>
    <dgm:cxn modelId="{4872FB87-FB43-425A-9B6B-155767EB99B3}" type="presParOf" srcId="{A147C00B-9249-4882-8338-083E6AA363B4}" destId="{7BA15947-1BD0-453E-A0BB-4B52391000D5}" srcOrd="0" destOrd="0" presId="urn:microsoft.com/office/officeart/2005/8/layout/hierarchy2"/>
    <dgm:cxn modelId="{320C044A-6A8E-4135-A2BF-1EB433365584}" type="presParOf" srcId="{A147C00B-9249-4882-8338-083E6AA363B4}" destId="{8144E573-D5CB-43B7-9B2D-50F0F2EF6D3E}" srcOrd="1" destOrd="0" presId="urn:microsoft.com/office/officeart/2005/8/layout/hierarchy2"/>
    <dgm:cxn modelId="{0262392B-AD89-4DE0-AF1B-D924D0D296C9}" type="presParOf" srcId="{8144E573-D5CB-43B7-9B2D-50F0F2EF6D3E}" destId="{0F558126-4E46-4C5F-BC36-99B3E3A6F8C0}" srcOrd="0" destOrd="0" presId="urn:microsoft.com/office/officeart/2005/8/layout/hierarchy2"/>
    <dgm:cxn modelId="{80D8ADC9-FD98-47A9-86CD-A684CDAA1855}" type="presParOf" srcId="{0F558126-4E46-4C5F-BC36-99B3E3A6F8C0}" destId="{06F37348-E2F2-48B9-B5A7-4BB0DBB8BB83}" srcOrd="0" destOrd="0" presId="urn:microsoft.com/office/officeart/2005/8/layout/hierarchy2"/>
    <dgm:cxn modelId="{C3DAD53C-934B-4942-A116-034F370A3EA5}" type="presParOf" srcId="{8144E573-D5CB-43B7-9B2D-50F0F2EF6D3E}" destId="{AFC5A0B0-70FE-4DDB-AE6B-2E462E56E7FF}" srcOrd="1" destOrd="0" presId="urn:microsoft.com/office/officeart/2005/8/layout/hierarchy2"/>
    <dgm:cxn modelId="{C2289325-0325-4B8E-81AF-74D580BE94F8}" type="presParOf" srcId="{AFC5A0B0-70FE-4DDB-AE6B-2E462E56E7FF}" destId="{55C95122-019C-4EE1-B51F-E1B251E9BB40}" srcOrd="0" destOrd="0" presId="urn:microsoft.com/office/officeart/2005/8/layout/hierarchy2"/>
    <dgm:cxn modelId="{324DB8DA-5C0C-41AD-99BC-FC7F5FD5A6CF}" type="presParOf" srcId="{AFC5A0B0-70FE-4DDB-AE6B-2E462E56E7FF}" destId="{46DBB4AE-8D54-457A-8E0F-972235228E6A}" srcOrd="1" destOrd="0" presId="urn:microsoft.com/office/officeart/2005/8/layout/hierarchy2"/>
    <dgm:cxn modelId="{E65D0EA4-00DC-47D5-B465-18A979505019}" type="presParOf" srcId="{8144E573-D5CB-43B7-9B2D-50F0F2EF6D3E}" destId="{A49EFBA0-E8D5-4447-AE7A-8FB7C27C806C}" srcOrd="2" destOrd="0" presId="urn:microsoft.com/office/officeart/2005/8/layout/hierarchy2"/>
    <dgm:cxn modelId="{90DD9C99-D5FF-475B-BCF5-6D90A06522E5}" type="presParOf" srcId="{A49EFBA0-E8D5-4447-AE7A-8FB7C27C806C}" destId="{A69B19CF-58D8-4E4A-906F-AB09DEC83372}" srcOrd="0" destOrd="0" presId="urn:microsoft.com/office/officeart/2005/8/layout/hierarchy2"/>
    <dgm:cxn modelId="{A6BA7948-FB67-4546-B74F-B8DB0A786D63}" type="presParOf" srcId="{8144E573-D5CB-43B7-9B2D-50F0F2EF6D3E}" destId="{345FA40E-04BB-424E-915D-81E0ED0F2063}" srcOrd="3" destOrd="0" presId="urn:microsoft.com/office/officeart/2005/8/layout/hierarchy2"/>
    <dgm:cxn modelId="{D2822D3C-C231-4A54-AC52-84CA4039693C}" type="presParOf" srcId="{345FA40E-04BB-424E-915D-81E0ED0F2063}" destId="{E1764D45-3EDC-4A3A-9980-5DF4B12C942F}" srcOrd="0" destOrd="0" presId="urn:microsoft.com/office/officeart/2005/8/layout/hierarchy2"/>
    <dgm:cxn modelId="{71C8BABD-2366-4790-B72B-9BB8F4114301}" type="presParOf" srcId="{345FA40E-04BB-424E-915D-81E0ED0F2063}" destId="{307FC9A9-6AF8-497E-AB8D-2C049A1566AF}" srcOrd="1" destOrd="0" presId="urn:microsoft.com/office/officeart/2005/8/layout/hierarchy2"/>
    <dgm:cxn modelId="{92E9BCF9-9B45-4064-8DE8-65A80718B414}" type="presParOf" srcId="{8144E573-D5CB-43B7-9B2D-50F0F2EF6D3E}" destId="{E27940E2-F229-468B-9698-77147DAC13B3}" srcOrd="4" destOrd="0" presId="urn:microsoft.com/office/officeart/2005/8/layout/hierarchy2"/>
    <dgm:cxn modelId="{5CF26DEB-E19D-42FF-94AD-9E5695DEB8BE}" type="presParOf" srcId="{E27940E2-F229-468B-9698-77147DAC13B3}" destId="{8DCB6684-C2D7-423C-ABB3-062C8BEA8A8F}" srcOrd="0" destOrd="0" presId="urn:microsoft.com/office/officeart/2005/8/layout/hierarchy2"/>
    <dgm:cxn modelId="{D7BA1CB7-A096-48DE-8ADA-6DE4F3770CAD}" type="presParOf" srcId="{8144E573-D5CB-43B7-9B2D-50F0F2EF6D3E}" destId="{28E8E870-D272-4036-85C4-43FF108EFDC9}" srcOrd="5" destOrd="0" presId="urn:microsoft.com/office/officeart/2005/8/layout/hierarchy2"/>
    <dgm:cxn modelId="{78469DCB-110C-4F51-9648-F6949CFBE0F0}" type="presParOf" srcId="{28E8E870-D272-4036-85C4-43FF108EFDC9}" destId="{CD531BF1-C16B-44E6-9AEB-5FB0F51F8904}" srcOrd="0" destOrd="0" presId="urn:microsoft.com/office/officeart/2005/8/layout/hierarchy2"/>
    <dgm:cxn modelId="{88268DCC-E1B6-45A6-9E63-3FB77048AA8D}" type="presParOf" srcId="{28E8E870-D272-4036-85C4-43FF108EFDC9}" destId="{C36B8BA4-3BE9-44C7-861E-289D5B3EC9F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46539-33E6-4BC6-9ECB-C6A91927BEAF}">
      <dsp:nvSpPr>
        <dsp:cNvPr id="0" name=""/>
        <dsp:cNvSpPr/>
      </dsp:nvSpPr>
      <dsp:spPr>
        <a:xfrm>
          <a:off x="2228080" y="1369690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Backlog</a:t>
          </a:r>
          <a:endParaRPr lang="en-CA" sz="1300" kern="1200"/>
        </a:p>
      </dsp:txBody>
      <dsp:txXfrm>
        <a:off x="2360414" y="1502024"/>
        <a:ext cx="638962" cy="638962"/>
      </dsp:txXfrm>
    </dsp:sp>
    <dsp:sp modelId="{CC4793FF-1A31-473C-8A27-F4A3C672CC7A}">
      <dsp:nvSpPr>
        <dsp:cNvPr id="0" name=""/>
        <dsp:cNvSpPr/>
      </dsp:nvSpPr>
      <dsp:spPr>
        <a:xfrm rot="16200000">
          <a:off x="2453691" y="1128312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2668585" y="1132175"/>
        <a:ext cx="22620" cy="22620"/>
      </dsp:txXfrm>
    </dsp:sp>
    <dsp:sp modelId="{D4BC50B5-3F97-42A4-9667-6EA78D801616}">
      <dsp:nvSpPr>
        <dsp:cNvPr id="0" name=""/>
        <dsp:cNvSpPr/>
      </dsp:nvSpPr>
      <dsp:spPr>
        <a:xfrm>
          <a:off x="2228080" y="13650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0	</a:t>
          </a:r>
          <a:endParaRPr lang="en-CA" sz="1300" kern="1200"/>
        </a:p>
      </dsp:txBody>
      <dsp:txXfrm>
        <a:off x="2360414" y="145984"/>
        <a:ext cx="638962" cy="638962"/>
      </dsp:txXfrm>
    </dsp:sp>
    <dsp:sp modelId="{993006E0-3793-4961-8E10-2343EB13731F}">
      <dsp:nvSpPr>
        <dsp:cNvPr id="0" name=""/>
        <dsp:cNvSpPr/>
      </dsp:nvSpPr>
      <dsp:spPr>
        <a:xfrm rot="19285714">
          <a:off x="2983788" y="1383593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198683" y="1387456"/>
        <a:ext cx="22620" cy="22620"/>
      </dsp:txXfrm>
    </dsp:sp>
    <dsp:sp modelId="{BCB4251E-E8D4-4DC3-9AC4-BE86D6AAD46A}">
      <dsp:nvSpPr>
        <dsp:cNvPr id="0" name=""/>
        <dsp:cNvSpPr/>
      </dsp:nvSpPr>
      <dsp:spPr>
        <a:xfrm>
          <a:off x="3288275" y="524213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1</a:t>
          </a:r>
          <a:endParaRPr lang="en-CA" sz="1300" kern="1200"/>
        </a:p>
      </dsp:txBody>
      <dsp:txXfrm>
        <a:off x="3420609" y="656547"/>
        <a:ext cx="638962" cy="638962"/>
      </dsp:txXfrm>
    </dsp:sp>
    <dsp:sp modelId="{990901FC-2D60-4F0A-B82E-1840F0D8A7CE}">
      <dsp:nvSpPr>
        <dsp:cNvPr id="0" name=""/>
        <dsp:cNvSpPr/>
      </dsp:nvSpPr>
      <dsp:spPr>
        <a:xfrm rot="771429">
          <a:off x="3114711" y="1957205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329606" y="1961068"/>
        <a:ext cx="22620" cy="22620"/>
      </dsp:txXfrm>
    </dsp:sp>
    <dsp:sp modelId="{847268B6-7589-408F-AAD7-E4FBD032AF49}">
      <dsp:nvSpPr>
        <dsp:cNvPr id="0" name=""/>
        <dsp:cNvSpPr/>
      </dsp:nvSpPr>
      <dsp:spPr>
        <a:xfrm>
          <a:off x="3550121" y="1671437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2</a:t>
          </a:r>
          <a:endParaRPr lang="en-CA" sz="1300" kern="1200"/>
        </a:p>
      </dsp:txBody>
      <dsp:txXfrm>
        <a:off x="3682455" y="1803771"/>
        <a:ext cx="638962" cy="638962"/>
      </dsp:txXfrm>
    </dsp:sp>
    <dsp:sp modelId="{F379CD08-3B45-4A8E-962F-6DA1F5B8F142}">
      <dsp:nvSpPr>
        <dsp:cNvPr id="0" name=""/>
        <dsp:cNvSpPr/>
      </dsp:nvSpPr>
      <dsp:spPr>
        <a:xfrm rot="3857143">
          <a:off x="2747873" y="2417206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2962767" y="2421070"/>
        <a:ext cx="22620" cy="22620"/>
      </dsp:txXfrm>
    </dsp:sp>
    <dsp:sp modelId="{D406ECB5-EBAC-4193-9223-714DE390F07E}">
      <dsp:nvSpPr>
        <dsp:cNvPr id="0" name=""/>
        <dsp:cNvSpPr/>
      </dsp:nvSpPr>
      <dsp:spPr>
        <a:xfrm>
          <a:off x="2816444" y="2591439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3</a:t>
          </a:r>
          <a:endParaRPr lang="en-CA" sz="1300" kern="1200"/>
        </a:p>
      </dsp:txBody>
      <dsp:txXfrm>
        <a:off x="2948778" y="2723773"/>
        <a:ext cx="638962" cy="638962"/>
      </dsp:txXfrm>
    </dsp:sp>
    <dsp:sp modelId="{20E63B7E-4F78-4DFD-B84D-0BC3AC9A3447}">
      <dsp:nvSpPr>
        <dsp:cNvPr id="0" name=""/>
        <dsp:cNvSpPr/>
      </dsp:nvSpPr>
      <dsp:spPr>
        <a:xfrm rot="6942857">
          <a:off x="2159509" y="2417206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 rot="10800000">
        <a:off x="2374403" y="2421070"/>
        <a:ext cx="22620" cy="22620"/>
      </dsp:txXfrm>
    </dsp:sp>
    <dsp:sp modelId="{651A54E6-12DC-4123-82C0-4564485B4B19}">
      <dsp:nvSpPr>
        <dsp:cNvPr id="0" name=""/>
        <dsp:cNvSpPr/>
      </dsp:nvSpPr>
      <dsp:spPr>
        <a:xfrm>
          <a:off x="1639717" y="2591439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4</a:t>
          </a:r>
          <a:endParaRPr lang="en-CA" sz="1300" kern="1200"/>
        </a:p>
      </dsp:txBody>
      <dsp:txXfrm>
        <a:off x="1772051" y="2723773"/>
        <a:ext cx="638962" cy="638962"/>
      </dsp:txXfrm>
    </dsp:sp>
    <dsp:sp modelId="{A769714E-3C52-44C5-8C4F-0E040586FF05}">
      <dsp:nvSpPr>
        <dsp:cNvPr id="0" name=""/>
        <dsp:cNvSpPr/>
      </dsp:nvSpPr>
      <dsp:spPr>
        <a:xfrm rot="10028571">
          <a:off x="1792671" y="1957205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 rot="10800000">
        <a:off x="2007565" y="1961068"/>
        <a:ext cx="22620" cy="22620"/>
      </dsp:txXfrm>
    </dsp:sp>
    <dsp:sp modelId="{D448ABED-29A1-428A-AE2C-31EA76F45C3A}">
      <dsp:nvSpPr>
        <dsp:cNvPr id="0" name=""/>
        <dsp:cNvSpPr/>
      </dsp:nvSpPr>
      <dsp:spPr>
        <a:xfrm>
          <a:off x="906039" y="1671437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5</a:t>
          </a:r>
          <a:endParaRPr lang="en-CA" sz="1300" kern="1200"/>
        </a:p>
      </dsp:txBody>
      <dsp:txXfrm>
        <a:off x="1038373" y="1803771"/>
        <a:ext cx="638962" cy="638962"/>
      </dsp:txXfrm>
    </dsp:sp>
    <dsp:sp modelId="{18901D9C-F627-40D6-BF9F-DC7C3142D1F8}">
      <dsp:nvSpPr>
        <dsp:cNvPr id="0" name=""/>
        <dsp:cNvSpPr/>
      </dsp:nvSpPr>
      <dsp:spPr>
        <a:xfrm rot="13114286">
          <a:off x="1923594" y="1383593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 rot="10800000">
        <a:off x="2138488" y="1387456"/>
        <a:ext cx="22620" cy="22620"/>
      </dsp:txXfrm>
    </dsp:sp>
    <dsp:sp modelId="{2C5ABBBC-DF5A-4482-B505-33BAB7E6844C}">
      <dsp:nvSpPr>
        <dsp:cNvPr id="0" name=""/>
        <dsp:cNvSpPr/>
      </dsp:nvSpPr>
      <dsp:spPr>
        <a:xfrm>
          <a:off x="1167886" y="524213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6</a:t>
          </a:r>
          <a:endParaRPr lang="en-CA" sz="1300" kern="1200"/>
        </a:p>
      </dsp:txBody>
      <dsp:txXfrm>
        <a:off x="1300220" y="656547"/>
        <a:ext cx="638962" cy="638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16760-CE38-4E04-A357-E53585AB8013}">
      <dsp:nvSpPr>
        <dsp:cNvPr id="0" name=""/>
        <dsp:cNvSpPr/>
      </dsp:nvSpPr>
      <dsp:spPr>
        <a:xfrm>
          <a:off x="2228080" y="1369690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Backlog</a:t>
          </a:r>
          <a:endParaRPr lang="en-CA" sz="1300" kern="1200"/>
        </a:p>
      </dsp:txBody>
      <dsp:txXfrm>
        <a:off x="2360414" y="1502024"/>
        <a:ext cx="638962" cy="638962"/>
      </dsp:txXfrm>
    </dsp:sp>
    <dsp:sp modelId="{8EC8F4AA-1826-48E2-A77F-1904F0E8F6FE}">
      <dsp:nvSpPr>
        <dsp:cNvPr id="0" name=""/>
        <dsp:cNvSpPr/>
      </dsp:nvSpPr>
      <dsp:spPr>
        <a:xfrm rot="16200000">
          <a:off x="2453691" y="1128312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2668585" y="1132175"/>
        <a:ext cx="22620" cy="22620"/>
      </dsp:txXfrm>
    </dsp:sp>
    <dsp:sp modelId="{845CEA7F-D9E3-46D8-8F4E-BBD5A1AB46B6}">
      <dsp:nvSpPr>
        <dsp:cNvPr id="0" name=""/>
        <dsp:cNvSpPr/>
      </dsp:nvSpPr>
      <dsp:spPr>
        <a:xfrm>
          <a:off x="2228080" y="13650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0	</a:t>
          </a:r>
          <a:endParaRPr lang="en-CA" sz="1300" kern="1200"/>
        </a:p>
      </dsp:txBody>
      <dsp:txXfrm>
        <a:off x="2360414" y="145984"/>
        <a:ext cx="638962" cy="638962"/>
      </dsp:txXfrm>
    </dsp:sp>
    <dsp:sp modelId="{F9987ADB-A9EC-41C2-9D78-11151CE321F7}">
      <dsp:nvSpPr>
        <dsp:cNvPr id="0" name=""/>
        <dsp:cNvSpPr/>
      </dsp:nvSpPr>
      <dsp:spPr>
        <a:xfrm rot="19285714">
          <a:off x="2983788" y="1383593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198683" y="1387456"/>
        <a:ext cx="22620" cy="22620"/>
      </dsp:txXfrm>
    </dsp:sp>
    <dsp:sp modelId="{1655FDFD-8BA6-49CE-BE7C-D22F3D718240}">
      <dsp:nvSpPr>
        <dsp:cNvPr id="0" name=""/>
        <dsp:cNvSpPr/>
      </dsp:nvSpPr>
      <dsp:spPr>
        <a:xfrm>
          <a:off x="3288275" y="524213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1</a:t>
          </a:r>
          <a:endParaRPr lang="en-CA" sz="1300" kern="1200"/>
        </a:p>
      </dsp:txBody>
      <dsp:txXfrm>
        <a:off x="3420609" y="656547"/>
        <a:ext cx="638962" cy="638962"/>
      </dsp:txXfrm>
    </dsp:sp>
    <dsp:sp modelId="{4DBEF24C-115A-4539-B157-87B35DA467B0}">
      <dsp:nvSpPr>
        <dsp:cNvPr id="0" name=""/>
        <dsp:cNvSpPr/>
      </dsp:nvSpPr>
      <dsp:spPr>
        <a:xfrm rot="771429">
          <a:off x="3114711" y="1957205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329606" y="1961068"/>
        <a:ext cx="22620" cy="22620"/>
      </dsp:txXfrm>
    </dsp:sp>
    <dsp:sp modelId="{D6A721CB-1A28-4D22-87E4-7E4DF96BCA5E}">
      <dsp:nvSpPr>
        <dsp:cNvPr id="0" name=""/>
        <dsp:cNvSpPr/>
      </dsp:nvSpPr>
      <dsp:spPr>
        <a:xfrm>
          <a:off x="3550121" y="1671437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2</a:t>
          </a:r>
          <a:endParaRPr lang="en-CA" sz="1300" kern="1200"/>
        </a:p>
      </dsp:txBody>
      <dsp:txXfrm>
        <a:off x="3682455" y="1803771"/>
        <a:ext cx="638962" cy="638962"/>
      </dsp:txXfrm>
    </dsp:sp>
    <dsp:sp modelId="{9E522D0D-9ECE-4218-923E-314978B37519}">
      <dsp:nvSpPr>
        <dsp:cNvPr id="0" name=""/>
        <dsp:cNvSpPr/>
      </dsp:nvSpPr>
      <dsp:spPr>
        <a:xfrm rot="3857143">
          <a:off x="2747873" y="2417206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2962767" y="2421070"/>
        <a:ext cx="22620" cy="22620"/>
      </dsp:txXfrm>
    </dsp:sp>
    <dsp:sp modelId="{DD2551DE-240D-460D-934A-4B90564067C7}">
      <dsp:nvSpPr>
        <dsp:cNvPr id="0" name=""/>
        <dsp:cNvSpPr/>
      </dsp:nvSpPr>
      <dsp:spPr>
        <a:xfrm>
          <a:off x="2816444" y="2591439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3</a:t>
          </a:r>
          <a:endParaRPr lang="en-CA" sz="1300" kern="1200"/>
        </a:p>
      </dsp:txBody>
      <dsp:txXfrm>
        <a:off x="2948778" y="2723773"/>
        <a:ext cx="638962" cy="638962"/>
      </dsp:txXfrm>
    </dsp:sp>
    <dsp:sp modelId="{6A6E086C-5E57-4777-A929-9FDB489D134C}">
      <dsp:nvSpPr>
        <dsp:cNvPr id="0" name=""/>
        <dsp:cNvSpPr/>
      </dsp:nvSpPr>
      <dsp:spPr>
        <a:xfrm rot="6942857">
          <a:off x="2159509" y="2417206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 rot="10800000">
        <a:off x="2374403" y="2421070"/>
        <a:ext cx="22620" cy="22620"/>
      </dsp:txXfrm>
    </dsp:sp>
    <dsp:sp modelId="{4B9E0E83-1FFB-4D8E-8E24-84B4E74B9208}">
      <dsp:nvSpPr>
        <dsp:cNvPr id="0" name=""/>
        <dsp:cNvSpPr/>
      </dsp:nvSpPr>
      <dsp:spPr>
        <a:xfrm>
          <a:off x="1639717" y="2591439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4</a:t>
          </a:r>
          <a:endParaRPr lang="en-CA" sz="1300" kern="1200"/>
        </a:p>
      </dsp:txBody>
      <dsp:txXfrm>
        <a:off x="1772051" y="2723773"/>
        <a:ext cx="638962" cy="638962"/>
      </dsp:txXfrm>
    </dsp:sp>
    <dsp:sp modelId="{D5F8F09B-2604-400E-8341-F9CDAA37114F}">
      <dsp:nvSpPr>
        <dsp:cNvPr id="0" name=""/>
        <dsp:cNvSpPr/>
      </dsp:nvSpPr>
      <dsp:spPr>
        <a:xfrm rot="10028571">
          <a:off x="1792671" y="1957205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 rot="10800000">
        <a:off x="2007565" y="1961068"/>
        <a:ext cx="22620" cy="22620"/>
      </dsp:txXfrm>
    </dsp:sp>
    <dsp:sp modelId="{57A77A8E-911F-41F3-8977-E3507C9EDFBC}">
      <dsp:nvSpPr>
        <dsp:cNvPr id="0" name=""/>
        <dsp:cNvSpPr/>
      </dsp:nvSpPr>
      <dsp:spPr>
        <a:xfrm>
          <a:off x="906039" y="1671437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5</a:t>
          </a:r>
          <a:endParaRPr lang="en-CA" sz="1300" kern="1200"/>
        </a:p>
      </dsp:txBody>
      <dsp:txXfrm>
        <a:off x="1038373" y="1803771"/>
        <a:ext cx="638962" cy="638962"/>
      </dsp:txXfrm>
    </dsp:sp>
    <dsp:sp modelId="{027CBF49-8F8E-4D90-A315-11131BB7FAA0}">
      <dsp:nvSpPr>
        <dsp:cNvPr id="0" name=""/>
        <dsp:cNvSpPr/>
      </dsp:nvSpPr>
      <dsp:spPr>
        <a:xfrm rot="13114286">
          <a:off x="1923594" y="1383593"/>
          <a:ext cx="452409" cy="30346"/>
        </a:xfrm>
        <a:custGeom>
          <a:avLst/>
          <a:gdLst/>
          <a:ahLst/>
          <a:cxnLst/>
          <a:rect l="0" t="0" r="0" b="0"/>
          <a:pathLst>
            <a:path>
              <a:moveTo>
                <a:pt x="0" y="15173"/>
              </a:moveTo>
              <a:lnTo>
                <a:pt x="452409" y="1517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 rot="10800000">
        <a:off x="2138488" y="1387456"/>
        <a:ext cx="22620" cy="22620"/>
      </dsp:txXfrm>
    </dsp:sp>
    <dsp:sp modelId="{95FA8CF7-1887-4665-BA8C-4FB18FE01BD7}">
      <dsp:nvSpPr>
        <dsp:cNvPr id="0" name=""/>
        <dsp:cNvSpPr/>
      </dsp:nvSpPr>
      <dsp:spPr>
        <a:xfrm>
          <a:off x="1167886" y="524213"/>
          <a:ext cx="903630" cy="903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300" kern="1200" smtClean="0"/>
            <a:t>Sprint 6</a:t>
          </a:r>
          <a:endParaRPr lang="en-CA" sz="1300" kern="1200"/>
        </a:p>
      </dsp:txBody>
      <dsp:txXfrm>
        <a:off x="1300220" y="656547"/>
        <a:ext cx="638962" cy="6389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05D2F-C792-41EA-8B97-CBE121B81191}">
      <dsp:nvSpPr>
        <dsp:cNvPr id="0" name=""/>
        <dsp:cNvSpPr/>
      </dsp:nvSpPr>
      <dsp:spPr>
        <a:xfrm>
          <a:off x="1875472" y="1135169"/>
          <a:ext cx="1326910" cy="230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145"/>
              </a:lnTo>
              <a:lnTo>
                <a:pt x="1326910" y="115145"/>
              </a:lnTo>
              <a:lnTo>
                <a:pt x="1326910" y="23029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70C1A-A7D7-4E75-8764-BC4CDC8B7B4E}">
      <dsp:nvSpPr>
        <dsp:cNvPr id="0" name=""/>
        <dsp:cNvSpPr/>
      </dsp:nvSpPr>
      <dsp:spPr>
        <a:xfrm>
          <a:off x="1829752" y="1135169"/>
          <a:ext cx="91440" cy="2302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029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AFF7F-AC73-4A1F-B33C-E178581DB517}">
      <dsp:nvSpPr>
        <dsp:cNvPr id="0" name=""/>
        <dsp:cNvSpPr/>
      </dsp:nvSpPr>
      <dsp:spPr>
        <a:xfrm>
          <a:off x="548561" y="1135169"/>
          <a:ext cx="1326910" cy="230290"/>
        </a:xfrm>
        <a:custGeom>
          <a:avLst/>
          <a:gdLst/>
          <a:ahLst/>
          <a:cxnLst/>
          <a:rect l="0" t="0" r="0" b="0"/>
          <a:pathLst>
            <a:path>
              <a:moveTo>
                <a:pt x="1326910" y="0"/>
              </a:moveTo>
              <a:lnTo>
                <a:pt x="1326910" y="115145"/>
              </a:lnTo>
              <a:lnTo>
                <a:pt x="0" y="115145"/>
              </a:lnTo>
              <a:lnTo>
                <a:pt x="0" y="23029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3C773C-6D3B-425A-907A-C97D34B250C2}">
      <dsp:nvSpPr>
        <dsp:cNvPr id="0" name=""/>
        <dsp:cNvSpPr/>
      </dsp:nvSpPr>
      <dsp:spPr>
        <a:xfrm>
          <a:off x="1327162" y="586859"/>
          <a:ext cx="1096620" cy="548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Sprint</a:t>
          </a:r>
          <a:endParaRPr lang="en-CA" sz="1600" kern="1200"/>
        </a:p>
      </dsp:txBody>
      <dsp:txXfrm>
        <a:off x="1327162" y="586859"/>
        <a:ext cx="1096620" cy="548310"/>
      </dsp:txXfrm>
    </dsp:sp>
    <dsp:sp modelId="{1344FADF-B3E0-40F4-BD9D-E530C14C2DD8}">
      <dsp:nvSpPr>
        <dsp:cNvPr id="0" name=""/>
        <dsp:cNvSpPr/>
      </dsp:nvSpPr>
      <dsp:spPr>
        <a:xfrm>
          <a:off x="251" y="1365460"/>
          <a:ext cx="1096620" cy="548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Todo</a:t>
          </a:r>
          <a:endParaRPr lang="en-CA" sz="1600" kern="1200"/>
        </a:p>
      </dsp:txBody>
      <dsp:txXfrm>
        <a:off x="251" y="1365460"/>
        <a:ext cx="1096620" cy="548310"/>
      </dsp:txXfrm>
    </dsp:sp>
    <dsp:sp modelId="{7BD7FA71-8833-49A7-B9F2-57BC615C1D4A}">
      <dsp:nvSpPr>
        <dsp:cNvPr id="0" name=""/>
        <dsp:cNvSpPr/>
      </dsp:nvSpPr>
      <dsp:spPr>
        <a:xfrm>
          <a:off x="1327162" y="1365460"/>
          <a:ext cx="1096620" cy="548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Doing</a:t>
          </a:r>
          <a:endParaRPr lang="en-CA" sz="1600" kern="1200"/>
        </a:p>
      </dsp:txBody>
      <dsp:txXfrm>
        <a:off x="1327162" y="1365460"/>
        <a:ext cx="1096620" cy="548310"/>
      </dsp:txXfrm>
    </dsp:sp>
    <dsp:sp modelId="{2ACA8E88-A290-4DCE-93C0-45AD85F3DDEF}">
      <dsp:nvSpPr>
        <dsp:cNvPr id="0" name=""/>
        <dsp:cNvSpPr/>
      </dsp:nvSpPr>
      <dsp:spPr>
        <a:xfrm>
          <a:off x="2654072" y="1365460"/>
          <a:ext cx="1096620" cy="5483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smtClean="0"/>
            <a:t>Done</a:t>
          </a:r>
          <a:endParaRPr lang="en-CA" sz="1600" kern="1200"/>
        </a:p>
      </dsp:txBody>
      <dsp:txXfrm>
        <a:off x="2654072" y="1365460"/>
        <a:ext cx="1096620" cy="548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E6F854-823C-4E23-8773-4C17471802AE}">
      <dsp:nvSpPr>
        <dsp:cNvPr id="0" name=""/>
        <dsp:cNvSpPr/>
      </dsp:nvSpPr>
      <dsp:spPr>
        <a:xfrm>
          <a:off x="4775" y="1687921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dirty="0" smtClean="0"/>
            <a:t>Main</a:t>
          </a:r>
          <a:endParaRPr lang="en-CA" sz="1800" kern="1200" dirty="0"/>
        </a:p>
      </dsp:txBody>
      <dsp:txXfrm>
        <a:off x="25407" y="1708553"/>
        <a:ext cx="1367576" cy="663156"/>
      </dsp:txXfrm>
    </dsp:sp>
    <dsp:sp modelId="{A2984BAF-E594-4953-B578-3D983511DF29}">
      <dsp:nvSpPr>
        <dsp:cNvPr id="0" name=""/>
        <dsp:cNvSpPr/>
      </dsp:nvSpPr>
      <dsp:spPr>
        <a:xfrm>
          <a:off x="1413615" y="2027168"/>
          <a:ext cx="56353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563536" y="12963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1681295" y="2026043"/>
        <a:ext cx="28176" cy="28176"/>
      </dsp:txXfrm>
    </dsp:sp>
    <dsp:sp modelId="{944AF3CF-77BE-4F17-88FE-5A0784AC7F09}">
      <dsp:nvSpPr>
        <dsp:cNvPr id="0" name=""/>
        <dsp:cNvSpPr/>
      </dsp:nvSpPr>
      <dsp:spPr>
        <a:xfrm>
          <a:off x="1977151" y="1687921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/>
            <a:t>Dev</a:t>
          </a:r>
          <a:endParaRPr lang="en-CA" sz="1800" kern="1200"/>
        </a:p>
      </dsp:txBody>
      <dsp:txXfrm>
        <a:off x="1997783" y="1708553"/>
        <a:ext cx="1367576" cy="663156"/>
      </dsp:txXfrm>
    </dsp:sp>
    <dsp:sp modelId="{242EBD12-6169-4805-B26E-4D2FC928E8B9}">
      <dsp:nvSpPr>
        <dsp:cNvPr id="0" name=""/>
        <dsp:cNvSpPr/>
      </dsp:nvSpPr>
      <dsp:spPr>
        <a:xfrm rot="19457599">
          <a:off x="3320761" y="1824647"/>
          <a:ext cx="69399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93996" y="12963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650410" y="1820261"/>
        <a:ext cx="34699" cy="34699"/>
      </dsp:txXfrm>
    </dsp:sp>
    <dsp:sp modelId="{ACB35539-69FF-4673-BB4B-1D7FE1492C02}">
      <dsp:nvSpPr>
        <dsp:cNvPr id="0" name=""/>
        <dsp:cNvSpPr/>
      </dsp:nvSpPr>
      <dsp:spPr>
        <a:xfrm>
          <a:off x="3949528" y="1282880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/>
            <a:t>Server</a:t>
          </a:r>
          <a:endParaRPr lang="en-CA" sz="1800" kern="1200"/>
        </a:p>
      </dsp:txBody>
      <dsp:txXfrm>
        <a:off x="3970160" y="1303512"/>
        <a:ext cx="1367576" cy="663156"/>
      </dsp:txXfrm>
    </dsp:sp>
    <dsp:sp modelId="{5EFD7851-C47F-411B-BD04-409568D5D93F}">
      <dsp:nvSpPr>
        <dsp:cNvPr id="0" name=""/>
        <dsp:cNvSpPr/>
      </dsp:nvSpPr>
      <dsp:spPr>
        <a:xfrm rot="2142401">
          <a:off x="3320761" y="2229688"/>
          <a:ext cx="69399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693996" y="12963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3650410" y="2225302"/>
        <a:ext cx="34699" cy="34699"/>
      </dsp:txXfrm>
    </dsp:sp>
    <dsp:sp modelId="{7BA15947-1BD0-453E-A0BB-4B52391000D5}">
      <dsp:nvSpPr>
        <dsp:cNvPr id="0" name=""/>
        <dsp:cNvSpPr/>
      </dsp:nvSpPr>
      <dsp:spPr>
        <a:xfrm>
          <a:off x="3949528" y="2092963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/>
            <a:t>App</a:t>
          </a:r>
          <a:endParaRPr lang="en-CA" sz="1800" kern="1200"/>
        </a:p>
      </dsp:txBody>
      <dsp:txXfrm>
        <a:off x="3970160" y="2113595"/>
        <a:ext cx="1367576" cy="663156"/>
      </dsp:txXfrm>
    </dsp:sp>
    <dsp:sp modelId="{0F558126-4E46-4C5F-BC36-99B3E3A6F8C0}">
      <dsp:nvSpPr>
        <dsp:cNvPr id="0" name=""/>
        <dsp:cNvSpPr/>
      </dsp:nvSpPr>
      <dsp:spPr>
        <a:xfrm rot="18289469">
          <a:off x="5146727" y="2027168"/>
          <a:ext cx="9868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986816" y="12963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615465" y="2015461"/>
        <a:ext cx="49340" cy="49340"/>
      </dsp:txXfrm>
    </dsp:sp>
    <dsp:sp modelId="{55C95122-019C-4EE1-B51F-E1B251E9BB40}">
      <dsp:nvSpPr>
        <dsp:cNvPr id="0" name=""/>
        <dsp:cNvSpPr/>
      </dsp:nvSpPr>
      <dsp:spPr>
        <a:xfrm>
          <a:off x="5921904" y="1282880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/>
            <a:t>Feature A</a:t>
          </a:r>
          <a:endParaRPr lang="en-CA" sz="1800" kern="1200"/>
        </a:p>
      </dsp:txBody>
      <dsp:txXfrm>
        <a:off x="5942536" y="1303512"/>
        <a:ext cx="1367576" cy="663156"/>
      </dsp:txXfrm>
    </dsp:sp>
    <dsp:sp modelId="{A49EFBA0-E8D5-4447-AE7A-8FB7C27C806C}">
      <dsp:nvSpPr>
        <dsp:cNvPr id="0" name=""/>
        <dsp:cNvSpPr/>
      </dsp:nvSpPr>
      <dsp:spPr>
        <a:xfrm>
          <a:off x="5358368" y="2432209"/>
          <a:ext cx="56353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563536" y="12963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626047" y="2431085"/>
        <a:ext cx="28176" cy="28176"/>
      </dsp:txXfrm>
    </dsp:sp>
    <dsp:sp modelId="{E1764D45-3EDC-4A3A-9980-5DF4B12C942F}">
      <dsp:nvSpPr>
        <dsp:cNvPr id="0" name=""/>
        <dsp:cNvSpPr/>
      </dsp:nvSpPr>
      <dsp:spPr>
        <a:xfrm>
          <a:off x="5921904" y="2092963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/>
            <a:t>...</a:t>
          </a:r>
          <a:endParaRPr lang="en-CA" sz="1800" kern="1200"/>
        </a:p>
      </dsp:txBody>
      <dsp:txXfrm>
        <a:off x="5942536" y="2113595"/>
        <a:ext cx="1367576" cy="663156"/>
      </dsp:txXfrm>
    </dsp:sp>
    <dsp:sp modelId="{E27940E2-F229-468B-9698-77147DAC13B3}">
      <dsp:nvSpPr>
        <dsp:cNvPr id="0" name=""/>
        <dsp:cNvSpPr/>
      </dsp:nvSpPr>
      <dsp:spPr>
        <a:xfrm rot="3310531">
          <a:off x="5146727" y="2837251"/>
          <a:ext cx="986816" cy="25927"/>
        </a:xfrm>
        <a:custGeom>
          <a:avLst/>
          <a:gdLst/>
          <a:ahLst/>
          <a:cxnLst/>
          <a:rect l="0" t="0" r="0" b="0"/>
          <a:pathLst>
            <a:path>
              <a:moveTo>
                <a:pt x="0" y="12963"/>
              </a:moveTo>
              <a:lnTo>
                <a:pt x="986816" y="12963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CA" sz="500" kern="1200"/>
        </a:p>
      </dsp:txBody>
      <dsp:txXfrm>
        <a:off x="5615465" y="2825544"/>
        <a:ext cx="49340" cy="49340"/>
      </dsp:txXfrm>
    </dsp:sp>
    <dsp:sp modelId="{CD531BF1-C16B-44E6-9AEB-5FB0F51F8904}">
      <dsp:nvSpPr>
        <dsp:cNvPr id="0" name=""/>
        <dsp:cNvSpPr/>
      </dsp:nvSpPr>
      <dsp:spPr>
        <a:xfrm>
          <a:off x="5921904" y="2903046"/>
          <a:ext cx="1408840" cy="7044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800" kern="1200" smtClean="0"/>
            <a:t>Feature B</a:t>
          </a:r>
          <a:endParaRPr lang="en-CA" sz="1800" kern="1200"/>
        </a:p>
      </dsp:txBody>
      <dsp:txXfrm>
        <a:off x="5942536" y="2923678"/>
        <a:ext cx="1367576" cy="663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5957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7040f09d0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7040f09d0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707c3e161e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707c3e161e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320de4b7d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320de4b7d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2c827f12c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2c827f12c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72c827f12c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72c827f12c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643b6a2986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643b6a2986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320de4b7d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6320de4b7d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adfe1226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adfe1226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10" name="Google Shape;10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38" name="Google Shape;38;p2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2"/>
          <p:cNvSpPr txBox="1">
            <a:spLocks noGrp="1"/>
          </p:cNvSpPr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68" name="Google Shape;68;p2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31"/>
          <p:cNvGrpSpPr/>
          <p:nvPr/>
        </p:nvGrpSpPr>
        <p:grpSpPr>
          <a:xfrm>
            <a:off x="2640350" y="3076050"/>
            <a:ext cx="7110000" cy="3093025"/>
            <a:chOff x="257575" y="1301825"/>
            <a:chExt cx="7110000" cy="3093025"/>
          </a:xfrm>
        </p:grpSpPr>
        <p:sp>
          <p:nvSpPr>
            <p:cNvPr id="840" name="Google Shape;840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1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1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31"/>
          <p:cNvGrpSpPr/>
          <p:nvPr/>
        </p:nvGrpSpPr>
        <p:grpSpPr>
          <a:xfrm>
            <a:off x="-484300" y="-1463825"/>
            <a:ext cx="7109975" cy="3093025"/>
            <a:chOff x="238125" y="1301825"/>
            <a:chExt cx="7109975" cy="3093025"/>
          </a:xfrm>
        </p:grpSpPr>
        <p:sp>
          <p:nvSpPr>
            <p:cNvPr id="868" name="Google Shape;868;p31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4825" y="204300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1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1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32"/>
          <p:cNvGrpSpPr/>
          <p:nvPr/>
        </p:nvGrpSpPr>
        <p:grpSpPr>
          <a:xfrm>
            <a:off x="-372900" y="-698287"/>
            <a:ext cx="3738575" cy="6020150"/>
            <a:chOff x="-372900" y="-698287"/>
            <a:chExt cx="3738575" cy="6020150"/>
          </a:xfrm>
        </p:grpSpPr>
        <p:sp>
          <p:nvSpPr>
            <p:cNvPr id="899" name="Google Shape;899;p32"/>
            <p:cNvSpPr/>
            <p:nvPr/>
          </p:nvSpPr>
          <p:spPr>
            <a:xfrm>
              <a:off x="-372900" y="-692562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53250" y="35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469650" y="-694287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1312225" y="-696587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1738950" y="31988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155350" y="-698287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2581500" y="2971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-354000" y="76688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72725" y="1495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489125" y="765163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915275" y="1493738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1331700" y="76343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-372900" y="224201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1312225" y="2237988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1738950" y="2966563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2155350" y="2236288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2581500" y="2964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6_3"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33"/>
          <p:cNvGrpSpPr/>
          <p:nvPr/>
        </p:nvGrpSpPr>
        <p:grpSpPr>
          <a:xfrm>
            <a:off x="7441775" y="-698287"/>
            <a:ext cx="4978650" cy="3089025"/>
            <a:chOff x="2369450" y="1301825"/>
            <a:chExt cx="4978650" cy="3089025"/>
          </a:xfrm>
        </p:grpSpPr>
        <p:sp>
          <p:nvSpPr>
            <p:cNvPr id="925" name="Google Shape;925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33"/>
          <p:cNvGrpSpPr/>
          <p:nvPr/>
        </p:nvGrpSpPr>
        <p:grpSpPr>
          <a:xfrm>
            <a:off x="5788175" y="2236288"/>
            <a:ext cx="6664350" cy="3093025"/>
            <a:chOff x="683750" y="1301825"/>
            <a:chExt cx="6664350" cy="3093025"/>
          </a:xfrm>
        </p:grpSpPr>
        <p:sp>
          <p:nvSpPr>
            <p:cNvPr id="944" name="Google Shape;944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-2083225" y="-698287"/>
            <a:ext cx="4978650" cy="3089025"/>
            <a:chOff x="2369450" y="1301825"/>
            <a:chExt cx="4978650" cy="3089025"/>
          </a:xfrm>
        </p:grpSpPr>
        <p:sp>
          <p:nvSpPr>
            <p:cNvPr id="967" name="Google Shape;967;p33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3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33"/>
          <p:cNvGrpSpPr/>
          <p:nvPr/>
        </p:nvGrpSpPr>
        <p:grpSpPr>
          <a:xfrm>
            <a:off x="-3736825" y="2237988"/>
            <a:ext cx="5414525" cy="3091325"/>
            <a:chOff x="683750" y="1303525"/>
            <a:chExt cx="5414525" cy="3091325"/>
          </a:xfrm>
        </p:grpSpPr>
        <p:sp>
          <p:nvSpPr>
            <p:cNvPr id="986" name="Google Shape;986;p3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683750" y="350302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75" y="35673"/>
                  </a:lnTo>
                  <a:lnTo>
                    <a:pt x="31366" y="26325"/>
                  </a:lnTo>
                  <a:lnTo>
                    <a:pt x="30907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1526875" y="350130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0"/>
                  </a:moveTo>
                  <a:lnTo>
                    <a:pt x="0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369450" y="3499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>
            <a:spLocks noGrp="1"/>
          </p:cNvSpPr>
          <p:nvPr>
            <p:ph type="ctrTitle"/>
          </p:nvPr>
        </p:nvSpPr>
        <p:spPr>
          <a:xfrm flipH="1">
            <a:off x="104831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7" name="Google Shape;357;p16"/>
          <p:cNvSpPr txBox="1">
            <a:spLocks noGrp="1"/>
          </p:cNvSpPr>
          <p:nvPr>
            <p:ph type="subTitle" idx="1"/>
          </p:nvPr>
        </p:nvSpPr>
        <p:spPr>
          <a:xfrm flipH="1">
            <a:off x="826912" y="2257188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" name="Google Shape;358;p16"/>
          <p:cNvSpPr txBox="1">
            <a:spLocks noGrp="1"/>
          </p:cNvSpPr>
          <p:nvPr>
            <p:ph type="ctrTitle" idx="2"/>
          </p:nvPr>
        </p:nvSpPr>
        <p:spPr>
          <a:xfrm flipH="1">
            <a:off x="3795652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subTitle" idx="3"/>
          </p:nvPr>
        </p:nvSpPr>
        <p:spPr>
          <a:xfrm flipH="1">
            <a:off x="3510352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ctrTitle" idx="4"/>
          </p:nvPr>
        </p:nvSpPr>
        <p:spPr>
          <a:xfrm flipH="1">
            <a:off x="6547777" y="3142694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5"/>
          </p:nvPr>
        </p:nvSpPr>
        <p:spPr>
          <a:xfrm flipH="1">
            <a:off x="6262477" y="2257188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2" name="Google Shape;362;p16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63" name="Google Shape;363;p16"/>
          <p:cNvGrpSpPr/>
          <p:nvPr/>
        </p:nvGrpSpPr>
        <p:grpSpPr>
          <a:xfrm>
            <a:off x="-777338" y="3942998"/>
            <a:ext cx="2287412" cy="1827506"/>
            <a:chOff x="3450663" y="-567051"/>
            <a:chExt cx="1890580" cy="1510461"/>
          </a:xfrm>
        </p:grpSpPr>
        <p:sp>
          <p:nvSpPr>
            <p:cNvPr id="364" name="Google Shape;364;p16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16"/>
          <p:cNvGrpSpPr/>
          <p:nvPr/>
        </p:nvGrpSpPr>
        <p:grpSpPr>
          <a:xfrm>
            <a:off x="7171875" y="-751225"/>
            <a:ext cx="1219500" cy="1621550"/>
            <a:chOff x="7171875" y="-751225"/>
            <a:chExt cx="1219500" cy="1621550"/>
          </a:xfrm>
        </p:grpSpPr>
        <p:sp>
          <p:nvSpPr>
            <p:cNvPr id="369" name="Google Shape;369;p1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1930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8"/>
          <p:cNvSpPr txBox="1">
            <a:spLocks noGrp="1"/>
          </p:cNvSpPr>
          <p:nvPr>
            <p:ph type="ctrTitle"/>
          </p:nvPr>
        </p:nvSpPr>
        <p:spPr>
          <a:xfrm flipH="1">
            <a:off x="3785847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7" name="Google Shape;397;p18"/>
          <p:cNvSpPr txBox="1">
            <a:spLocks noGrp="1"/>
          </p:cNvSpPr>
          <p:nvPr>
            <p:ph type="subTitle" idx="1"/>
          </p:nvPr>
        </p:nvSpPr>
        <p:spPr>
          <a:xfrm flipH="1">
            <a:off x="3518726" y="201650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98" name="Google Shape;398;p18"/>
          <p:cNvSpPr txBox="1">
            <a:spLocks noGrp="1"/>
          </p:cNvSpPr>
          <p:nvPr>
            <p:ph type="ctrTitle" idx="2"/>
          </p:nvPr>
        </p:nvSpPr>
        <p:spPr>
          <a:xfrm flipH="1">
            <a:off x="6297645" y="15942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9" name="Google Shape;399;p18"/>
          <p:cNvSpPr txBox="1">
            <a:spLocks noGrp="1"/>
          </p:cNvSpPr>
          <p:nvPr>
            <p:ph type="subTitle" idx="3"/>
          </p:nvPr>
        </p:nvSpPr>
        <p:spPr>
          <a:xfrm flipH="1">
            <a:off x="6030500" y="20188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0" name="Google Shape;400;p18"/>
          <p:cNvSpPr txBox="1">
            <a:spLocks noGrp="1"/>
          </p:cNvSpPr>
          <p:nvPr>
            <p:ph type="ctrTitle" idx="4"/>
          </p:nvPr>
        </p:nvSpPr>
        <p:spPr>
          <a:xfrm flipH="1">
            <a:off x="1381680" y="306181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1" name="Google Shape;401;p18"/>
          <p:cNvSpPr txBox="1">
            <a:spLocks noGrp="1"/>
          </p:cNvSpPr>
          <p:nvPr>
            <p:ph type="subTitle" idx="5"/>
          </p:nvPr>
        </p:nvSpPr>
        <p:spPr>
          <a:xfrm flipH="1">
            <a:off x="1114525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2" name="Google Shape;402;p18"/>
          <p:cNvSpPr txBox="1">
            <a:spLocks noGrp="1"/>
          </p:cNvSpPr>
          <p:nvPr>
            <p:ph type="ctrTitle" idx="6"/>
          </p:nvPr>
        </p:nvSpPr>
        <p:spPr>
          <a:xfrm flipH="1">
            <a:off x="3658497" y="3061811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3" name="Google Shape;403;p18"/>
          <p:cNvSpPr txBox="1">
            <a:spLocks noGrp="1"/>
          </p:cNvSpPr>
          <p:nvPr>
            <p:ph type="subTitle" idx="7"/>
          </p:nvPr>
        </p:nvSpPr>
        <p:spPr>
          <a:xfrm flipH="1">
            <a:off x="3518726" y="3502050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405" name="Google Shape;405;p18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406" name="Google Shape;406;p1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-716000" y="-844337"/>
            <a:ext cx="1646200" cy="3081575"/>
            <a:chOff x="5721375" y="1301825"/>
            <a:chExt cx="1646200" cy="3081575"/>
          </a:xfrm>
        </p:grpSpPr>
        <p:sp>
          <p:nvSpPr>
            <p:cNvPr id="413" name="Google Shape;413;p1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6256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8"/>
          <p:cNvSpPr txBox="1">
            <a:spLocks noGrp="1"/>
          </p:cNvSpPr>
          <p:nvPr>
            <p:ph type="subTitle" idx="1"/>
          </p:nvPr>
        </p:nvSpPr>
        <p:spPr>
          <a:xfrm>
            <a:off x="2623950" y="161121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2" name="Google Shape;722;p28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723" name="Google Shape;723;p28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8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8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8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8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8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8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8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8"/>
          <p:cNvSpPr/>
          <p:nvPr/>
        </p:nvSpPr>
        <p:spPr>
          <a:xfrm>
            <a:off x="-1118100" y="309170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8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8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8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8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8"/>
          <p:cNvSpPr/>
          <p:nvPr/>
        </p:nvSpPr>
        <p:spPr>
          <a:xfrm>
            <a:off x="-1118100" y="161532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8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8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8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8"/>
          <p:cNvSpPr/>
          <p:nvPr/>
        </p:nvSpPr>
        <p:spPr>
          <a:xfrm>
            <a:off x="-1118100" y="1594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0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8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8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8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8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28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746" name="Google Shape;746;p28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8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8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8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8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8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8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3337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763600" y="1500738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1769825" y="3274500"/>
            <a:ext cx="2614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72" name="Google Shape;72;p3"/>
          <p:cNvGrpSpPr/>
          <p:nvPr/>
        </p:nvGrpSpPr>
        <p:grpSpPr>
          <a:xfrm>
            <a:off x="4204500" y="-844337"/>
            <a:ext cx="5860175" cy="3081575"/>
            <a:chOff x="1507400" y="1301825"/>
            <a:chExt cx="5860175" cy="3081575"/>
          </a:xfrm>
        </p:grpSpPr>
        <p:sp>
          <p:nvSpPr>
            <p:cNvPr id="73" name="Google Shape;73;p3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49975" y="2039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3"/>
          <p:cNvGrpSpPr/>
          <p:nvPr/>
        </p:nvGrpSpPr>
        <p:grpSpPr>
          <a:xfrm flipH="1">
            <a:off x="-871475" y="3077750"/>
            <a:ext cx="5821225" cy="2362750"/>
            <a:chOff x="257575" y="1303525"/>
            <a:chExt cx="5821225" cy="2362750"/>
          </a:xfrm>
        </p:grpSpPr>
        <p:sp>
          <p:nvSpPr>
            <p:cNvPr id="91" name="Google Shape;9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 flipH="1">
            <a:off x="-871475" y="-408400"/>
            <a:ext cx="2043125" cy="1623875"/>
            <a:chOff x="4035675" y="1303525"/>
            <a:chExt cx="2043125" cy="1623875"/>
          </a:xfrm>
        </p:grpSpPr>
        <p:sp>
          <p:nvSpPr>
            <p:cNvPr id="101" name="Google Shape;101;p3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4"/>
          <p:cNvGrpSpPr/>
          <p:nvPr/>
        </p:nvGrpSpPr>
        <p:grpSpPr>
          <a:xfrm rot="10800000">
            <a:off x="-871475" y="-199225"/>
            <a:ext cx="2043125" cy="2353600"/>
            <a:chOff x="4035675" y="1303525"/>
            <a:chExt cx="2043125" cy="2353600"/>
          </a:xfrm>
        </p:grpSpPr>
        <p:sp>
          <p:nvSpPr>
            <p:cNvPr id="107" name="Google Shape;107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0800000">
            <a:off x="7198813" y="3361425"/>
            <a:ext cx="2450375" cy="2355300"/>
            <a:chOff x="3628425" y="1303525"/>
            <a:chExt cx="2450375" cy="2355300"/>
          </a:xfrm>
        </p:grpSpPr>
        <p:sp>
          <p:nvSpPr>
            <p:cNvPr id="113" name="Google Shape;113;p4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4"/>
          <p:cNvSpPr txBox="1">
            <a:spLocks noGrp="1"/>
          </p:cNvSpPr>
          <p:nvPr>
            <p:ph type="body" idx="1"/>
          </p:nvPr>
        </p:nvSpPr>
        <p:spPr>
          <a:xfrm>
            <a:off x="1752600" y="1535575"/>
            <a:ext cx="56388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aleway Thin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7171875" y="-754675"/>
            <a:ext cx="2488775" cy="2351300"/>
            <a:chOff x="7171875" y="-754675"/>
            <a:chExt cx="2488775" cy="2351300"/>
          </a:xfrm>
        </p:grpSpPr>
        <p:sp>
          <p:nvSpPr>
            <p:cNvPr id="147" name="Google Shape;147;p6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8014450" y="-7529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7607200" y="-2150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6"/>
          <p:cNvGrpSpPr/>
          <p:nvPr/>
        </p:nvGrpSpPr>
        <p:grpSpPr>
          <a:xfrm>
            <a:off x="-502900" y="4546950"/>
            <a:ext cx="1626750" cy="893550"/>
            <a:chOff x="257575" y="2772725"/>
            <a:chExt cx="1626750" cy="893550"/>
          </a:xfrm>
        </p:grpSpPr>
        <p:sp>
          <p:nvSpPr>
            <p:cNvPr id="154" name="Google Shape;154;p6"/>
            <p:cNvSpPr/>
            <p:nvPr/>
          </p:nvSpPr>
          <p:spPr>
            <a:xfrm>
              <a:off x="257575" y="27744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49"/>
                  </a:lnTo>
                  <a:lnTo>
                    <a:pt x="482" y="27174"/>
                  </a:lnTo>
                  <a:lnTo>
                    <a:pt x="16153" y="35674"/>
                  </a:lnTo>
                  <a:lnTo>
                    <a:pt x="31367" y="26349"/>
                  </a:lnTo>
                  <a:lnTo>
                    <a:pt x="30885" y="8524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1100150" y="27727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297" name="Google Shape;297;p13"/>
          <p:cNvGrpSpPr/>
          <p:nvPr/>
        </p:nvGrpSpPr>
        <p:grpSpPr>
          <a:xfrm>
            <a:off x="-878550" y="3834750"/>
            <a:ext cx="7110000" cy="2353575"/>
            <a:chOff x="-878550" y="3834750"/>
            <a:chExt cx="7110000" cy="235357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-878550" y="3834750"/>
              <a:ext cx="7110000" cy="2353575"/>
              <a:chOff x="257575" y="2041275"/>
              <a:chExt cx="7110000" cy="235357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1507400" y="204127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0"/>
                    </a:moveTo>
                    <a:lnTo>
                      <a:pt x="0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57575" y="2774425"/>
                <a:ext cx="784175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4" extrusionOk="0">
                    <a:moveTo>
                      <a:pt x="15214" y="1"/>
                    </a:moveTo>
                    <a:lnTo>
                      <a:pt x="1" y="9349"/>
                    </a:lnTo>
                    <a:lnTo>
                      <a:pt x="482" y="27174"/>
                    </a:lnTo>
                    <a:lnTo>
                      <a:pt x="16153" y="35674"/>
                    </a:lnTo>
                    <a:lnTo>
                      <a:pt x="31367" y="26349"/>
                    </a:lnTo>
                    <a:lnTo>
                      <a:pt x="30885" y="8524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683750" y="350302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75" y="35673"/>
                    </a:lnTo>
                    <a:lnTo>
                      <a:pt x="31366" y="26325"/>
                    </a:lnTo>
                    <a:lnTo>
                      <a:pt x="30907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1100150" y="2772725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526875" y="350130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191" y="0"/>
                    </a:moveTo>
                    <a:lnTo>
                      <a:pt x="0" y="9325"/>
                    </a:lnTo>
                    <a:lnTo>
                      <a:pt x="482" y="27150"/>
                    </a:lnTo>
                    <a:lnTo>
                      <a:pt x="16153" y="35650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191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1943300" y="2771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0"/>
                    </a:moveTo>
                    <a:lnTo>
                      <a:pt x="0" y="9325"/>
                    </a:lnTo>
                    <a:lnTo>
                      <a:pt x="458" y="27173"/>
                    </a:lnTo>
                    <a:lnTo>
                      <a:pt x="16152" y="35673"/>
                    </a:lnTo>
                    <a:lnTo>
                      <a:pt x="31366" y="26325"/>
                    </a:lnTo>
                    <a:lnTo>
                      <a:pt x="30884" y="8500"/>
                    </a:lnTo>
                    <a:lnTo>
                      <a:pt x="15190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2369450" y="349900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213" y="1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53" y="35673"/>
                    </a:lnTo>
                    <a:lnTo>
                      <a:pt x="31366" y="26349"/>
                    </a:lnTo>
                    <a:lnTo>
                      <a:pt x="30884" y="8524"/>
                    </a:lnTo>
                    <a:lnTo>
                      <a:pt x="15213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785850" y="2769275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1"/>
                    </a:moveTo>
                    <a:lnTo>
                      <a:pt x="1" y="9326"/>
                    </a:lnTo>
                    <a:lnTo>
                      <a:pt x="482" y="27151"/>
                    </a:lnTo>
                    <a:lnTo>
                      <a:pt x="16153" y="35651"/>
                    </a:lnTo>
                    <a:lnTo>
                      <a:pt x="31366" y="26326"/>
                    </a:lnTo>
                    <a:lnTo>
                      <a:pt x="30885" y="8501"/>
                    </a:lnTo>
                    <a:lnTo>
                      <a:pt x="15214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3212575" y="3497275"/>
                <a:ext cx="78360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44" h="35674" extrusionOk="0">
                    <a:moveTo>
                      <a:pt x="15191" y="1"/>
                    </a:moveTo>
                    <a:lnTo>
                      <a:pt x="0" y="9326"/>
                    </a:lnTo>
                    <a:lnTo>
                      <a:pt x="459" y="27174"/>
                    </a:lnTo>
                    <a:lnTo>
                      <a:pt x="16153" y="35674"/>
                    </a:lnTo>
                    <a:lnTo>
                      <a:pt x="31343" y="26349"/>
                    </a:lnTo>
                    <a:lnTo>
                      <a:pt x="30885" y="8501"/>
                    </a:lnTo>
                    <a:lnTo>
                      <a:pt x="15191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3628425" y="2767000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48"/>
                    </a:lnTo>
                    <a:lnTo>
                      <a:pt x="481" y="27173"/>
                    </a:lnTo>
                    <a:lnTo>
                      <a:pt x="16176" y="35673"/>
                    </a:lnTo>
                    <a:lnTo>
                      <a:pt x="31366" y="26348"/>
                    </a:lnTo>
                    <a:lnTo>
                      <a:pt x="30907" y="8523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4055150" y="3495575"/>
                <a:ext cx="784150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3" extrusionOk="0">
                    <a:moveTo>
                      <a:pt x="15213" y="0"/>
                    </a:moveTo>
                    <a:lnTo>
                      <a:pt x="0" y="9325"/>
                    </a:lnTo>
                    <a:lnTo>
                      <a:pt x="481" y="27150"/>
                    </a:lnTo>
                    <a:lnTo>
                      <a:pt x="16153" y="35673"/>
                    </a:lnTo>
                    <a:lnTo>
                      <a:pt x="31366" y="26325"/>
                    </a:lnTo>
                    <a:lnTo>
                      <a:pt x="30885" y="8500"/>
                    </a:lnTo>
                    <a:lnTo>
                      <a:pt x="15213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4897700" y="3493850"/>
                <a:ext cx="784175" cy="89127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51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50"/>
                    </a:lnTo>
                    <a:lnTo>
                      <a:pt x="16176" y="35650"/>
                    </a:lnTo>
                    <a:lnTo>
                      <a:pt x="31366" y="26325"/>
                    </a:lnTo>
                    <a:lnTo>
                      <a:pt x="30908" y="8501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5740850" y="3491550"/>
                <a:ext cx="784150" cy="891850"/>
              </a:xfrm>
              <a:custGeom>
                <a:avLst/>
                <a:gdLst/>
                <a:ahLst/>
                <a:cxnLst/>
                <a:rect l="l" t="t" r="r" b="b"/>
                <a:pathLst>
                  <a:path w="31366" h="35674" extrusionOk="0">
                    <a:moveTo>
                      <a:pt x="15190" y="1"/>
                    </a:moveTo>
                    <a:lnTo>
                      <a:pt x="0" y="9326"/>
                    </a:lnTo>
                    <a:lnTo>
                      <a:pt x="481" y="27174"/>
                    </a:lnTo>
                    <a:lnTo>
                      <a:pt x="16153" y="35674"/>
                    </a:lnTo>
                    <a:lnTo>
                      <a:pt x="31366" y="26349"/>
                    </a:lnTo>
                    <a:lnTo>
                      <a:pt x="30885" y="8501"/>
                    </a:lnTo>
                    <a:lnTo>
                      <a:pt x="15190" y="1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3"/>
              <p:cNvSpPr/>
              <p:nvPr/>
            </p:nvSpPr>
            <p:spPr>
              <a:xfrm>
                <a:off x="6583400" y="3489850"/>
                <a:ext cx="784175" cy="891825"/>
              </a:xfrm>
              <a:custGeom>
                <a:avLst/>
                <a:gdLst/>
                <a:ahLst/>
                <a:cxnLst/>
                <a:rect l="l" t="t" r="r" b="b"/>
                <a:pathLst>
                  <a:path w="31367" h="35673" extrusionOk="0">
                    <a:moveTo>
                      <a:pt x="15214" y="0"/>
                    </a:moveTo>
                    <a:lnTo>
                      <a:pt x="1" y="9325"/>
                    </a:lnTo>
                    <a:lnTo>
                      <a:pt x="482" y="27173"/>
                    </a:lnTo>
                    <a:lnTo>
                      <a:pt x="16153" y="35673"/>
                    </a:lnTo>
                    <a:lnTo>
                      <a:pt x="31366" y="26348"/>
                    </a:lnTo>
                    <a:lnTo>
                      <a:pt x="30885" y="8500"/>
                    </a:lnTo>
                    <a:lnTo>
                      <a:pt x="15214" y="0"/>
                    </a:lnTo>
                    <a:close/>
                  </a:path>
                </a:pathLst>
              </a:custGeom>
              <a:solidFill>
                <a:srgbClr val="FFDB45">
                  <a:alpha val="536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" name="Google Shape;313;p13"/>
            <p:cNvSpPr/>
            <p:nvPr/>
          </p:nvSpPr>
          <p:spPr>
            <a:xfrm>
              <a:off x="3340313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4188325" y="45604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17" name="Google Shape;317;p14"/>
          <p:cNvGrpSpPr/>
          <p:nvPr/>
        </p:nvGrpSpPr>
        <p:grpSpPr>
          <a:xfrm rot="10800000">
            <a:off x="7198813" y="4094575"/>
            <a:ext cx="1626725" cy="1622150"/>
            <a:chOff x="4452075" y="1303525"/>
            <a:chExt cx="1626725" cy="1622150"/>
          </a:xfrm>
        </p:grpSpPr>
        <p:sp>
          <p:nvSpPr>
            <p:cNvPr id="318" name="Google Shape;318;p14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4"/>
          <p:cNvGrpSpPr/>
          <p:nvPr/>
        </p:nvGrpSpPr>
        <p:grpSpPr>
          <a:xfrm flipH="1">
            <a:off x="-695775" y="-754675"/>
            <a:ext cx="2905200" cy="2351300"/>
            <a:chOff x="7171875" y="-754675"/>
            <a:chExt cx="2905200" cy="2351300"/>
          </a:xfrm>
        </p:grpSpPr>
        <p:sp>
          <p:nvSpPr>
            <p:cNvPr id="322" name="Google Shape;322;p14"/>
            <p:cNvSpPr/>
            <p:nvPr/>
          </p:nvSpPr>
          <p:spPr>
            <a:xfrm>
              <a:off x="7171875" y="-7512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48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7" y="26348"/>
                  </a:lnTo>
                  <a:lnTo>
                    <a:pt x="30885" y="8523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8857025" y="-7546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75" y="35674"/>
                  </a:lnTo>
                  <a:lnTo>
                    <a:pt x="31366" y="26326"/>
                  </a:lnTo>
                  <a:lnTo>
                    <a:pt x="30907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8450350" y="-232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8876500" y="7047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9292900" y="-249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>
            <a:spLocks noGrp="1"/>
          </p:cNvSpPr>
          <p:nvPr>
            <p:ph type="title" hasCustomPrompt="1"/>
          </p:nvPr>
        </p:nvSpPr>
        <p:spPr>
          <a:xfrm flipH="1">
            <a:off x="3620539" y="3509901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9" name="Google Shape;329;p15"/>
          <p:cNvSpPr txBox="1">
            <a:spLocks noGrp="1"/>
          </p:cNvSpPr>
          <p:nvPr>
            <p:ph type="subTitle" idx="1"/>
          </p:nvPr>
        </p:nvSpPr>
        <p:spPr>
          <a:xfrm flipH="1">
            <a:off x="5346175" y="2057588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2"/>
          </p:nvPr>
        </p:nvSpPr>
        <p:spPr>
          <a:xfrm>
            <a:off x="6035925" y="320522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15"/>
          <p:cNvSpPr txBox="1">
            <a:spLocks noGrp="1"/>
          </p:cNvSpPr>
          <p:nvPr>
            <p:ph type="subTitle" idx="3"/>
          </p:nvPr>
        </p:nvSpPr>
        <p:spPr>
          <a:xfrm flipH="1">
            <a:off x="673600" y="3147867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5"/>
          <p:cNvSpPr txBox="1">
            <a:spLocks noGrp="1"/>
          </p:cNvSpPr>
          <p:nvPr>
            <p:ph type="subTitle" idx="4"/>
          </p:nvPr>
        </p:nvSpPr>
        <p:spPr>
          <a:xfrm flipH="1">
            <a:off x="5346175" y="1475063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3" name="Google Shape;333;p15"/>
          <p:cNvSpPr txBox="1">
            <a:spLocks noGrp="1"/>
          </p:cNvSpPr>
          <p:nvPr>
            <p:ph type="subTitle" idx="5"/>
          </p:nvPr>
        </p:nvSpPr>
        <p:spPr>
          <a:xfrm>
            <a:off x="6035925" y="260365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6"/>
          </p:nvPr>
        </p:nvSpPr>
        <p:spPr>
          <a:xfrm flipH="1">
            <a:off x="402700" y="2661042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title" idx="7" hasCustomPrompt="1"/>
          </p:nvPr>
        </p:nvSpPr>
        <p:spPr>
          <a:xfrm>
            <a:off x="3563539" y="22953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15"/>
          <p:cNvSpPr txBox="1">
            <a:spLocks noGrp="1"/>
          </p:cNvSpPr>
          <p:nvPr>
            <p:ph type="title" idx="8" hasCustomPrompt="1"/>
          </p:nvPr>
        </p:nvSpPr>
        <p:spPr>
          <a:xfrm>
            <a:off x="3563539" y="109048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4800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338" name="Google Shape;338;p15"/>
          <p:cNvGrpSpPr/>
          <p:nvPr/>
        </p:nvGrpSpPr>
        <p:grpSpPr>
          <a:xfrm flipH="1">
            <a:off x="-472385" y="3293973"/>
            <a:ext cx="2284874" cy="2619058"/>
            <a:chOff x="5314125" y="2029825"/>
            <a:chExt cx="2053450" cy="2353575"/>
          </a:xfrm>
        </p:grpSpPr>
        <p:sp>
          <p:nvSpPr>
            <p:cNvPr id="339" name="Google Shape;339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15"/>
          <p:cNvGrpSpPr/>
          <p:nvPr/>
        </p:nvGrpSpPr>
        <p:grpSpPr>
          <a:xfrm>
            <a:off x="7444707" y="-1786348"/>
            <a:ext cx="2268036" cy="2599759"/>
            <a:chOff x="5314125" y="2029825"/>
            <a:chExt cx="2053450" cy="2353575"/>
          </a:xfrm>
        </p:grpSpPr>
        <p:sp>
          <p:nvSpPr>
            <p:cNvPr id="345" name="Google Shape;345;p1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5740850" y="3491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3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0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6583400" y="3489850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5"/>
          <p:cNvGrpSpPr/>
          <p:nvPr/>
        </p:nvGrpSpPr>
        <p:grpSpPr>
          <a:xfrm>
            <a:off x="-1358363" y="875948"/>
            <a:ext cx="2287412" cy="1827506"/>
            <a:chOff x="3450663" y="-567051"/>
            <a:chExt cx="1890580" cy="1510461"/>
          </a:xfrm>
        </p:grpSpPr>
        <p:sp>
          <p:nvSpPr>
            <p:cNvPr id="351" name="Google Shape;351;p15"/>
            <p:cNvSpPr/>
            <p:nvPr/>
          </p:nvSpPr>
          <p:spPr>
            <a:xfrm>
              <a:off x="3829202" y="-565448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4612376" y="-567051"/>
              <a:ext cx="728867" cy="828440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3450663" y="114435"/>
              <a:ext cx="728891" cy="828975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4233837" y="112831"/>
              <a:ext cx="728867" cy="828975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"/>
          <p:cNvSpPr txBox="1">
            <a:spLocks noGrp="1"/>
          </p:cNvSpPr>
          <p:nvPr>
            <p:ph type="subTitle" idx="1"/>
          </p:nvPr>
        </p:nvSpPr>
        <p:spPr>
          <a:xfrm flipH="1">
            <a:off x="1333850" y="2325313"/>
            <a:ext cx="26445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25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>
            <a:endParaRPr/>
          </a:p>
        </p:txBody>
      </p:sp>
      <p:grpSp>
        <p:nvGrpSpPr>
          <p:cNvPr id="679" name="Google Shape;679;p25"/>
          <p:cNvGrpSpPr/>
          <p:nvPr/>
        </p:nvGrpSpPr>
        <p:grpSpPr>
          <a:xfrm flipH="1">
            <a:off x="-860700" y="3804050"/>
            <a:ext cx="2033975" cy="1625575"/>
            <a:chOff x="5314125" y="2029825"/>
            <a:chExt cx="2033975" cy="1625575"/>
          </a:xfrm>
        </p:grpSpPr>
        <p:sp>
          <p:nvSpPr>
            <p:cNvPr id="680" name="Google Shape;680;p25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5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5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5"/>
            <p:cNvSpPr/>
            <p:nvPr/>
          </p:nvSpPr>
          <p:spPr>
            <a:xfrm>
              <a:off x="6157250" y="2761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191" y="1"/>
                  </a:moveTo>
                  <a:lnTo>
                    <a:pt x="1" y="9326"/>
                  </a:lnTo>
                  <a:lnTo>
                    <a:pt x="459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25"/>
          <p:cNvGrpSpPr/>
          <p:nvPr/>
        </p:nvGrpSpPr>
        <p:grpSpPr>
          <a:xfrm flipH="1">
            <a:off x="7228050" y="-755987"/>
            <a:ext cx="2469850" cy="2353575"/>
            <a:chOff x="-354000" y="2968288"/>
            <a:chExt cx="2469850" cy="2353575"/>
          </a:xfrm>
        </p:grpSpPr>
        <p:sp>
          <p:nvSpPr>
            <p:cNvPr id="685" name="Google Shape;685;p25"/>
            <p:cNvSpPr/>
            <p:nvPr/>
          </p:nvSpPr>
          <p:spPr>
            <a:xfrm>
              <a:off x="53250" y="2970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896375" y="296828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-354000" y="3701463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72725" y="4430038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489125" y="3699738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15275" y="4428313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1331700" y="3698013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30"/>
          <p:cNvSpPr/>
          <p:nvPr/>
        </p:nvSpPr>
        <p:spPr>
          <a:xfrm>
            <a:off x="-682275" y="3846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0"/>
          <p:cNvSpPr/>
          <p:nvPr/>
        </p:nvSpPr>
        <p:spPr>
          <a:xfrm>
            <a:off x="160300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0"/>
          <p:cNvSpPr/>
          <p:nvPr/>
        </p:nvSpPr>
        <p:spPr>
          <a:xfrm>
            <a:off x="1002850" y="38421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-246950" y="45758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596175" y="4574150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-710850" y="2360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131725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974275" y="2356250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-275525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>
            <a:off x="-710850" y="883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/>
          <p:cNvSpPr/>
          <p:nvPr/>
        </p:nvSpPr>
        <p:spPr>
          <a:xfrm>
            <a:off x="131725" y="88215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0"/>
          <p:cNvSpPr/>
          <p:nvPr/>
        </p:nvSpPr>
        <p:spPr>
          <a:xfrm>
            <a:off x="974275" y="8798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214" y="0"/>
                </a:moveTo>
                <a:lnTo>
                  <a:pt x="1" y="9348"/>
                </a:lnTo>
                <a:lnTo>
                  <a:pt x="482" y="27173"/>
                </a:lnTo>
                <a:lnTo>
                  <a:pt x="16176" y="35673"/>
                </a:lnTo>
                <a:lnTo>
                  <a:pt x="31366" y="26348"/>
                </a:lnTo>
                <a:lnTo>
                  <a:pt x="30908" y="8523"/>
                </a:lnTo>
                <a:lnTo>
                  <a:pt x="15214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0"/>
          <p:cNvSpPr/>
          <p:nvPr/>
        </p:nvSpPr>
        <p:spPr>
          <a:xfrm>
            <a:off x="567600" y="1611875"/>
            <a:ext cx="784175" cy="89127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1"/>
                </a:moveTo>
                <a:lnTo>
                  <a:pt x="1" y="9326"/>
                </a:lnTo>
                <a:lnTo>
                  <a:pt x="459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0"/>
          <p:cNvSpPr/>
          <p:nvPr/>
        </p:nvSpPr>
        <p:spPr>
          <a:xfrm>
            <a:off x="-710850" y="-571975"/>
            <a:ext cx="784175" cy="891850"/>
          </a:xfrm>
          <a:custGeom>
            <a:avLst/>
            <a:gdLst/>
            <a:ahLst/>
            <a:cxnLst/>
            <a:rect l="l" t="t" r="r" b="b"/>
            <a:pathLst>
              <a:path w="31367" h="35674" extrusionOk="0">
                <a:moveTo>
                  <a:pt x="15191" y="1"/>
                </a:moveTo>
                <a:lnTo>
                  <a:pt x="1" y="9325"/>
                </a:lnTo>
                <a:lnTo>
                  <a:pt x="459" y="27173"/>
                </a:lnTo>
                <a:lnTo>
                  <a:pt x="16153" y="35673"/>
                </a:lnTo>
                <a:lnTo>
                  <a:pt x="31366" y="26349"/>
                </a:lnTo>
                <a:lnTo>
                  <a:pt x="30885" y="8501"/>
                </a:lnTo>
                <a:lnTo>
                  <a:pt x="15191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30"/>
          <p:cNvSpPr/>
          <p:nvPr/>
        </p:nvSpPr>
        <p:spPr>
          <a:xfrm>
            <a:off x="131725" y="-573700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0"/>
          <p:cNvSpPr/>
          <p:nvPr/>
        </p:nvSpPr>
        <p:spPr>
          <a:xfrm>
            <a:off x="-275525" y="157750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30"/>
          <p:cNvSpPr/>
          <p:nvPr/>
        </p:nvSpPr>
        <p:spPr>
          <a:xfrm>
            <a:off x="1884325" y="38444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30"/>
          <p:cNvSpPr/>
          <p:nvPr/>
        </p:nvSpPr>
        <p:spPr>
          <a:xfrm>
            <a:off x="1855750" y="2358525"/>
            <a:ext cx="784150" cy="891275"/>
          </a:xfrm>
          <a:custGeom>
            <a:avLst/>
            <a:gdLst/>
            <a:ahLst/>
            <a:cxnLst/>
            <a:rect l="l" t="t" r="r" b="b"/>
            <a:pathLst>
              <a:path w="31366" h="35651" extrusionOk="0">
                <a:moveTo>
                  <a:pt x="15213" y="1"/>
                </a:moveTo>
                <a:lnTo>
                  <a:pt x="0" y="9326"/>
                </a:lnTo>
                <a:lnTo>
                  <a:pt x="481" y="27151"/>
                </a:lnTo>
                <a:lnTo>
                  <a:pt x="16153" y="35651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0"/>
          <p:cNvSpPr/>
          <p:nvPr/>
        </p:nvSpPr>
        <p:spPr>
          <a:xfrm>
            <a:off x="1410400" y="3089975"/>
            <a:ext cx="784150" cy="891850"/>
          </a:xfrm>
          <a:custGeom>
            <a:avLst/>
            <a:gdLst/>
            <a:ahLst/>
            <a:cxnLst/>
            <a:rect l="l" t="t" r="r" b="b"/>
            <a:pathLst>
              <a:path w="31366" h="35674" extrusionOk="0">
                <a:moveTo>
                  <a:pt x="15213" y="1"/>
                </a:moveTo>
                <a:lnTo>
                  <a:pt x="0" y="9325"/>
                </a:lnTo>
                <a:lnTo>
                  <a:pt x="481" y="27150"/>
                </a:lnTo>
                <a:lnTo>
                  <a:pt x="16153" y="35673"/>
                </a:lnTo>
                <a:lnTo>
                  <a:pt x="31366" y="26326"/>
                </a:lnTo>
                <a:lnTo>
                  <a:pt x="30885" y="8501"/>
                </a:lnTo>
                <a:lnTo>
                  <a:pt x="15213" y="1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0"/>
          <p:cNvGrpSpPr/>
          <p:nvPr/>
        </p:nvGrpSpPr>
        <p:grpSpPr>
          <a:xfrm>
            <a:off x="5310450" y="-698287"/>
            <a:ext cx="7109975" cy="3087300"/>
            <a:chOff x="238125" y="1301825"/>
            <a:chExt cx="7109975" cy="3087300"/>
          </a:xfrm>
        </p:grpSpPr>
        <p:sp>
          <p:nvSpPr>
            <p:cNvPr id="816" name="Google Shape;816;p30"/>
            <p:cNvSpPr/>
            <p:nvPr/>
          </p:nvSpPr>
          <p:spPr>
            <a:xfrm>
              <a:off x="238125" y="1314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74"/>
                  </a:lnTo>
                  <a:lnTo>
                    <a:pt x="16152" y="35674"/>
                  </a:lnTo>
                  <a:lnTo>
                    <a:pt x="31366" y="26349"/>
                  </a:lnTo>
                  <a:lnTo>
                    <a:pt x="30884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1080675" y="1313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1507400" y="2041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0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1923825" y="131097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4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2766375" y="1309250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74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3193100" y="2037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3609525" y="130755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4035675" y="2035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73"/>
                  </a:lnTo>
                  <a:lnTo>
                    <a:pt x="16175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4452075" y="130582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53" y="35650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4878800" y="2033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1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294650" y="1303525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49"/>
                  </a:lnTo>
                  <a:lnTo>
                    <a:pt x="481" y="27173"/>
                  </a:lnTo>
                  <a:lnTo>
                    <a:pt x="16176" y="35674"/>
                  </a:lnTo>
                  <a:lnTo>
                    <a:pt x="31366" y="26349"/>
                  </a:lnTo>
                  <a:lnTo>
                    <a:pt x="30908" y="8524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721375" y="2032100"/>
              <a:ext cx="784150" cy="891275"/>
            </a:xfrm>
            <a:custGeom>
              <a:avLst/>
              <a:gdLst/>
              <a:ahLst/>
              <a:cxnLst/>
              <a:rect l="l" t="t" r="r" b="b"/>
              <a:pathLst>
                <a:path w="31366" h="35651" extrusionOk="0">
                  <a:moveTo>
                    <a:pt x="15213" y="1"/>
                  </a:moveTo>
                  <a:lnTo>
                    <a:pt x="0" y="9326"/>
                  </a:lnTo>
                  <a:lnTo>
                    <a:pt x="481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6137775" y="1301825"/>
              <a:ext cx="784175" cy="891825"/>
            </a:xfrm>
            <a:custGeom>
              <a:avLst/>
              <a:gdLst/>
              <a:ahLst/>
              <a:cxnLst/>
              <a:rect l="l" t="t" r="r" b="b"/>
              <a:pathLst>
                <a:path w="31367" h="35673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6563925" y="202982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214" y="0"/>
                  </a:moveTo>
                  <a:lnTo>
                    <a:pt x="1" y="9348"/>
                  </a:lnTo>
                  <a:lnTo>
                    <a:pt x="482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8" y="8523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1943300" y="277100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190" y="0"/>
                  </a:moveTo>
                  <a:lnTo>
                    <a:pt x="0" y="9325"/>
                  </a:lnTo>
                  <a:lnTo>
                    <a:pt x="458" y="27173"/>
                  </a:lnTo>
                  <a:lnTo>
                    <a:pt x="16152" y="35673"/>
                  </a:lnTo>
                  <a:lnTo>
                    <a:pt x="31366" y="26325"/>
                  </a:lnTo>
                  <a:lnTo>
                    <a:pt x="30884" y="8500"/>
                  </a:lnTo>
                  <a:lnTo>
                    <a:pt x="15190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2785850" y="2769275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1"/>
                  </a:moveTo>
                  <a:lnTo>
                    <a:pt x="1" y="9326"/>
                  </a:lnTo>
                  <a:lnTo>
                    <a:pt x="482" y="27151"/>
                  </a:lnTo>
                  <a:lnTo>
                    <a:pt x="16153" y="35651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4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3212575" y="3497275"/>
              <a:ext cx="783600" cy="891850"/>
            </a:xfrm>
            <a:custGeom>
              <a:avLst/>
              <a:gdLst/>
              <a:ahLst/>
              <a:cxnLst/>
              <a:rect l="l" t="t" r="r" b="b"/>
              <a:pathLst>
                <a:path w="31344" h="35674" extrusionOk="0">
                  <a:moveTo>
                    <a:pt x="15191" y="1"/>
                  </a:moveTo>
                  <a:lnTo>
                    <a:pt x="0" y="9326"/>
                  </a:lnTo>
                  <a:lnTo>
                    <a:pt x="459" y="27174"/>
                  </a:lnTo>
                  <a:lnTo>
                    <a:pt x="16153" y="35674"/>
                  </a:lnTo>
                  <a:lnTo>
                    <a:pt x="31343" y="26349"/>
                  </a:lnTo>
                  <a:lnTo>
                    <a:pt x="30885" y="8501"/>
                  </a:lnTo>
                  <a:lnTo>
                    <a:pt x="15191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3628425" y="2767000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48"/>
                  </a:lnTo>
                  <a:lnTo>
                    <a:pt x="481" y="27173"/>
                  </a:lnTo>
                  <a:lnTo>
                    <a:pt x="16176" y="35673"/>
                  </a:lnTo>
                  <a:lnTo>
                    <a:pt x="31366" y="26348"/>
                  </a:lnTo>
                  <a:lnTo>
                    <a:pt x="30907" y="8523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0"/>
            <p:cNvSpPr/>
            <p:nvPr/>
          </p:nvSpPr>
          <p:spPr>
            <a:xfrm>
              <a:off x="4055150" y="3495575"/>
              <a:ext cx="784150" cy="891825"/>
            </a:xfrm>
            <a:custGeom>
              <a:avLst/>
              <a:gdLst/>
              <a:ahLst/>
              <a:cxnLst/>
              <a:rect l="l" t="t" r="r" b="b"/>
              <a:pathLst>
                <a:path w="31366" h="35673" extrusionOk="0">
                  <a:moveTo>
                    <a:pt x="15213" y="0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5"/>
                  </a:lnTo>
                  <a:lnTo>
                    <a:pt x="30885" y="8500"/>
                  </a:lnTo>
                  <a:lnTo>
                    <a:pt x="15213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0"/>
            <p:cNvSpPr/>
            <p:nvPr/>
          </p:nvSpPr>
          <p:spPr>
            <a:xfrm>
              <a:off x="4471550" y="2765275"/>
              <a:ext cx="784175" cy="891850"/>
            </a:xfrm>
            <a:custGeom>
              <a:avLst/>
              <a:gdLst/>
              <a:ahLst/>
              <a:cxnLst/>
              <a:rect l="l" t="t" r="r" b="b"/>
              <a:pathLst>
                <a:path w="31367" h="35674" extrusionOk="0">
                  <a:moveTo>
                    <a:pt x="15191" y="0"/>
                  </a:moveTo>
                  <a:lnTo>
                    <a:pt x="1" y="9325"/>
                  </a:lnTo>
                  <a:lnTo>
                    <a:pt x="459" y="27173"/>
                  </a:lnTo>
                  <a:lnTo>
                    <a:pt x="16153" y="35673"/>
                  </a:lnTo>
                  <a:lnTo>
                    <a:pt x="31366" y="26348"/>
                  </a:lnTo>
                  <a:lnTo>
                    <a:pt x="30885" y="8500"/>
                  </a:lnTo>
                  <a:lnTo>
                    <a:pt x="15191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0"/>
            <p:cNvSpPr/>
            <p:nvPr/>
          </p:nvSpPr>
          <p:spPr>
            <a:xfrm>
              <a:off x="4897700" y="3493850"/>
              <a:ext cx="784175" cy="891275"/>
            </a:xfrm>
            <a:custGeom>
              <a:avLst/>
              <a:gdLst/>
              <a:ahLst/>
              <a:cxnLst/>
              <a:rect l="l" t="t" r="r" b="b"/>
              <a:pathLst>
                <a:path w="31367" h="35651" extrusionOk="0">
                  <a:moveTo>
                    <a:pt x="15214" y="0"/>
                  </a:moveTo>
                  <a:lnTo>
                    <a:pt x="1" y="9325"/>
                  </a:lnTo>
                  <a:lnTo>
                    <a:pt x="482" y="27150"/>
                  </a:lnTo>
                  <a:lnTo>
                    <a:pt x="16176" y="35650"/>
                  </a:lnTo>
                  <a:lnTo>
                    <a:pt x="31366" y="26325"/>
                  </a:lnTo>
                  <a:lnTo>
                    <a:pt x="30908" y="8501"/>
                  </a:lnTo>
                  <a:lnTo>
                    <a:pt x="15214" y="0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0"/>
            <p:cNvSpPr/>
            <p:nvPr/>
          </p:nvSpPr>
          <p:spPr>
            <a:xfrm>
              <a:off x="5314125" y="2763550"/>
              <a:ext cx="784150" cy="891850"/>
            </a:xfrm>
            <a:custGeom>
              <a:avLst/>
              <a:gdLst/>
              <a:ahLst/>
              <a:cxnLst/>
              <a:rect l="l" t="t" r="r" b="b"/>
              <a:pathLst>
                <a:path w="31366" h="35674" extrusionOk="0">
                  <a:moveTo>
                    <a:pt x="15213" y="1"/>
                  </a:moveTo>
                  <a:lnTo>
                    <a:pt x="0" y="9325"/>
                  </a:lnTo>
                  <a:lnTo>
                    <a:pt x="481" y="27150"/>
                  </a:lnTo>
                  <a:lnTo>
                    <a:pt x="16153" y="35673"/>
                  </a:lnTo>
                  <a:lnTo>
                    <a:pt x="31366" y="26326"/>
                  </a:lnTo>
                  <a:lnTo>
                    <a:pt x="30885" y="8501"/>
                  </a:lnTo>
                  <a:lnTo>
                    <a:pt x="15213" y="1"/>
                  </a:lnTo>
                  <a:close/>
                </a:path>
              </a:pathLst>
            </a:cu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9" r:id="rId5"/>
    <p:sldLayoutId id="2147483660" r:id="rId6"/>
    <p:sldLayoutId id="2147483661" r:id="rId7"/>
    <p:sldLayoutId id="2147483671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3" r:id="rId14"/>
    <p:sldLayoutId id="2147483684" r:id="rId15"/>
    <p:sldLayoutId id="21474836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2880">
          <p15:clr>
            <a:srgbClr val="0000FF"/>
          </p15:clr>
        </p15:guide>
        <p15:guide id="2">
          <p15:clr>
            <a:srgbClr val="0000FF"/>
          </p15:clr>
        </p15:guide>
        <p15:guide id="3" pos="5760">
          <p15:clr>
            <a:srgbClr val="0000FF"/>
          </p15:clr>
        </p15:guide>
        <p15:guide id="4" pos="449">
          <p15:clr>
            <a:srgbClr val="0000FF"/>
          </p15:clr>
        </p15:guide>
        <p15:guide id="5" pos="5311">
          <p15:clr>
            <a:srgbClr val="0000FF"/>
          </p15:clr>
        </p15:guide>
        <p15:guide id="6" orient="horz" pos="1620">
          <p15:clr>
            <a:srgbClr val="0000FF"/>
          </p15:clr>
        </p15:guide>
        <p15:guide id="7" orient="horz" pos="340">
          <p15:clr>
            <a:srgbClr val="0000FF"/>
          </p15:clr>
        </p15:guide>
        <p15:guide id="8" orient="horz">
          <p15:clr>
            <a:srgbClr val="0000FF"/>
          </p15:clr>
        </p15:guide>
        <p15:guide id="9" orient="horz" pos="2903">
          <p15:clr>
            <a:srgbClr val="0000FF"/>
          </p15:clr>
        </p15:guide>
        <p15:guide id="10" orient="horz" pos="3237">
          <p15:clr>
            <a:srgbClr val="00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7"/>
          <p:cNvSpPr txBox="1">
            <a:spLocks noGrp="1"/>
          </p:cNvSpPr>
          <p:nvPr>
            <p:ph type="ctrTitle"/>
          </p:nvPr>
        </p:nvSpPr>
        <p:spPr>
          <a:xfrm rot="780">
            <a:off x="1266975" y="1715025"/>
            <a:ext cx="6610200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Bee Key</a:t>
            </a:r>
            <a:endParaRPr dirty="0">
              <a:solidFill>
                <a:schemeClr val="accent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11" name="Google Shape;1011;p37"/>
          <p:cNvSpPr txBox="1">
            <a:spLocks noGrp="1"/>
          </p:cNvSpPr>
          <p:nvPr>
            <p:ph type="subTitle" idx="1"/>
          </p:nvPr>
        </p:nvSpPr>
        <p:spPr>
          <a:xfrm rot="1327">
            <a:off x="3017400" y="2861825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- B</a:t>
            </a:r>
            <a:r>
              <a:rPr lang="en-CA" smtClean="0"/>
              <a:t>t</a:t>
            </a:r>
            <a:r>
              <a:rPr lang="en" smtClean="0"/>
              <a:t>ree company -</a:t>
            </a:r>
            <a:endParaRPr/>
          </a:p>
        </p:txBody>
      </p:sp>
      <p:grpSp>
        <p:nvGrpSpPr>
          <p:cNvPr id="1012" name="Google Shape;1012;p37"/>
          <p:cNvGrpSpPr/>
          <p:nvPr/>
        </p:nvGrpSpPr>
        <p:grpSpPr>
          <a:xfrm>
            <a:off x="6935172" y="618555"/>
            <a:ext cx="1220634" cy="1334533"/>
            <a:chOff x="5949775" y="2481625"/>
            <a:chExt cx="407775" cy="445825"/>
          </a:xfrm>
        </p:grpSpPr>
        <p:sp>
          <p:nvSpPr>
            <p:cNvPr id="1013" name="Google Shape;1013;p37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37"/>
          <p:cNvGrpSpPr/>
          <p:nvPr/>
        </p:nvGrpSpPr>
        <p:grpSpPr>
          <a:xfrm>
            <a:off x="1780884" y="3148830"/>
            <a:ext cx="540962" cy="591542"/>
            <a:chOff x="2013650" y="1733325"/>
            <a:chExt cx="407750" cy="445875"/>
          </a:xfrm>
        </p:grpSpPr>
        <p:sp>
          <p:nvSpPr>
            <p:cNvPr id="1032" name="Google Shape;1032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37"/>
          <p:cNvGrpSpPr/>
          <p:nvPr/>
        </p:nvGrpSpPr>
        <p:grpSpPr>
          <a:xfrm>
            <a:off x="1134421" y="3809555"/>
            <a:ext cx="540962" cy="591542"/>
            <a:chOff x="2013650" y="1733325"/>
            <a:chExt cx="407750" cy="445875"/>
          </a:xfrm>
        </p:grpSpPr>
        <p:sp>
          <p:nvSpPr>
            <p:cNvPr id="1050" name="Google Shape;1050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rgbClr val="80E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37"/>
          <p:cNvGrpSpPr/>
          <p:nvPr/>
        </p:nvGrpSpPr>
        <p:grpSpPr>
          <a:xfrm>
            <a:off x="715809" y="3076055"/>
            <a:ext cx="540962" cy="591542"/>
            <a:chOff x="2013650" y="1733325"/>
            <a:chExt cx="407750" cy="445875"/>
          </a:xfrm>
        </p:grpSpPr>
        <p:sp>
          <p:nvSpPr>
            <p:cNvPr id="1068" name="Google Shape;1068;p37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5" name="Google Shape;1085;p37"/>
          <p:cNvSpPr/>
          <p:nvPr/>
        </p:nvSpPr>
        <p:spPr>
          <a:xfrm>
            <a:off x="5772150" y="-329200"/>
            <a:ext cx="1066800" cy="1857375"/>
          </a:xfrm>
          <a:custGeom>
            <a:avLst/>
            <a:gdLst/>
            <a:ahLst/>
            <a:cxnLst/>
            <a:rect l="l" t="t" r="r" b="b"/>
            <a:pathLst>
              <a:path w="42672" h="74295" extrusionOk="0">
                <a:moveTo>
                  <a:pt x="42672" y="74295"/>
                </a:moveTo>
                <a:cubicBezTo>
                  <a:pt x="33547" y="74295"/>
                  <a:pt x="21101" y="67753"/>
                  <a:pt x="20193" y="58674"/>
                </a:cubicBezTo>
                <a:cubicBezTo>
                  <a:pt x="19304" y="49785"/>
                  <a:pt x="30369" y="41060"/>
                  <a:pt x="27051" y="32766"/>
                </a:cubicBezTo>
                <a:cubicBezTo>
                  <a:pt x="24002" y="25144"/>
                  <a:pt x="12663" y="24474"/>
                  <a:pt x="6858" y="18669"/>
                </a:cubicBezTo>
                <a:cubicBezTo>
                  <a:pt x="2170" y="13981"/>
                  <a:pt x="0" y="6630"/>
                  <a:pt x="0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VuongPhuc\Desktop\IMG_389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1"/>
          <a:stretch/>
        </p:blipFill>
        <p:spPr bwMode="auto">
          <a:xfrm>
            <a:off x="1928024" y="1538842"/>
            <a:ext cx="1647344" cy="164631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 structure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60" name="Google Shape;1460;p55"/>
          <p:cNvSpPr txBox="1">
            <a:spLocks noGrp="1"/>
          </p:cNvSpPr>
          <p:nvPr>
            <p:ph type="ctrTitle"/>
          </p:nvPr>
        </p:nvSpPr>
        <p:spPr>
          <a:xfrm flipH="1">
            <a:off x="1733017" y="3405252"/>
            <a:ext cx="194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Chung</a:t>
            </a:r>
            <a:b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Kim Khanh</a:t>
            </a:r>
            <a:endParaRPr dirty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Mali SemiBold"/>
            </a:endParaRPr>
          </a:p>
        </p:txBody>
      </p:sp>
      <p:sp>
        <p:nvSpPr>
          <p:cNvPr id="1461" name="Google Shape;1461;p55"/>
          <p:cNvSpPr txBox="1">
            <a:spLocks noGrp="1"/>
          </p:cNvSpPr>
          <p:nvPr>
            <p:ph type="subTitle" idx="1"/>
          </p:nvPr>
        </p:nvSpPr>
        <p:spPr>
          <a:xfrm flipH="1">
            <a:off x="1672537" y="3863952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/>
              <a:t>Software </a:t>
            </a:r>
            <a:r>
              <a:rPr lang="en" smtClean="0"/>
              <a:t>engineer</a:t>
            </a:r>
          </a:p>
          <a:p>
            <a:pPr marL="0" lvl="0" indent="0"/>
            <a:r>
              <a:rPr lang="en" smtClean="0"/>
              <a:t>Software tester</a:t>
            </a:r>
            <a:endParaRPr lang="en"/>
          </a:p>
        </p:txBody>
      </p:sp>
      <p:sp>
        <p:nvSpPr>
          <p:cNvPr id="1462" name="Google Shape;1462;p55"/>
          <p:cNvSpPr txBox="1">
            <a:spLocks noGrp="1"/>
          </p:cNvSpPr>
          <p:nvPr>
            <p:ph type="ctrTitle" idx="2"/>
          </p:nvPr>
        </p:nvSpPr>
        <p:spPr>
          <a:xfrm flipH="1">
            <a:off x="5569838" y="3420492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i SemiBold"/>
                <a:ea typeface="Mali SemiBold"/>
                <a:cs typeface="Mali SemiBold"/>
                <a:sym typeface="Mali SemiBold"/>
              </a:rPr>
              <a:t>Bui</a:t>
            </a:r>
            <a:b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i SemiBold"/>
                <a:ea typeface="Mali SemiBold"/>
                <a:cs typeface="Mali SemiBold"/>
                <a:sym typeface="Mali SemiBold"/>
              </a:rPr>
            </a:b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Dang Khoa</a:t>
            </a:r>
            <a:endParaRPr dirty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Mali SemiBold"/>
            </a:endParaRPr>
          </a:p>
        </p:txBody>
      </p:sp>
      <p:sp>
        <p:nvSpPr>
          <p:cNvPr id="1463" name="Google Shape;1463;p55"/>
          <p:cNvSpPr txBox="1">
            <a:spLocks noGrp="1"/>
          </p:cNvSpPr>
          <p:nvPr>
            <p:ph type="subTitle" idx="3"/>
          </p:nvPr>
        </p:nvSpPr>
        <p:spPr>
          <a:xfrm flipH="1">
            <a:off x="5445638" y="3879192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Software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Software tester</a:t>
            </a:r>
          </a:p>
        </p:txBody>
      </p:sp>
      <p:cxnSp>
        <p:nvCxnSpPr>
          <p:cNvPr id="1466" name="Google Shape;1466;p55"/>
          <p:cNvCxnSpPr/>
          <p:nvPr/>
        </p:nvCxnSpPr>
        <p:spPr>
          <a:xfrm>
            <a:off x="4527991" y="2010012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8" name="Picture 2" descr="C:\Users\VuongPhuc\Desktop\116346302_1337768536557750_7946099090163376767_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648" y="1526540"/>
            <a:ext cx="1658620" cy="165862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10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5" name="Google Shape;1765;p63"/>
          <p:cNvCxnSpPr>
            <a:stCxn id="1766" idx="0"/>
            <a:endCxn id="1767" idx="0"/>
          </p:cNvCxnSpPr>
          <p:nvPr/>
        </p:nvCxnSpPr>
        <p:spPr>
          <a:xfrm rot="-5400000">
            <a:off x="2514837" y="1476923"/>
            <a:ext cx="780300" cy="1720500"/>
          </a:xfrm>
          <a:prstGeom prst="curvedConnector3">
            <a:avLst>
              <a:gd name="adj1" fmla="val 130514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63"/>
          <p:cNvCxnSpPr>
            <a:stCxn id="1767" idx="0"/>
            <a:endCxn id="1769" idx="0"/>
          </p:cNvCxnSpPr>
          <p:nvPr/>
        </p:nvCxnSpPr>
        <p:spPr>
          <a:xfrm rot="-5400000" flipH="1">
            <a:off x="4238516" y="1473800"/>
            <a:ext cx="780300" cy="1726800"/>
          </a:xfrm>
          <a:prstGeom prst="curvedConnector3">
            <a:avLst>
              <a:gd name="adj1" fmla="val -30517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63"/>
          <p:cNvCxnSpPr>
            <a:endCxn id="6149" idx="1"/>
          </p:cNvCxnSpPr>
          <p:nvPr/>
        </p:nvCxnSpPr>
        <p:spPr>
          <a:xfrm flipV="1">
            <a:off x="5485616" y="1762272"/>
            <a:ext cx="1308422" cy="852029"/>
          </a:xfrm>
          <a:prstGeom prst="curvedConnector3">
            <a:avLst>
              <a:gd name="adj1" fmla="val 399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Management</a:t>
            </a:r>
            <a:r>
              <a:rPr lang="e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tools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73" name="Google Shape;1773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2578625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Slack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4" name="Google Shape;1774;p63"/>
          <p:cNvSpPr txBox="1">
            <a:spLocks noGrp="1"/>
          </p:cNvSpPr>
          <p:nvPr>
            <p:ph type="subTitle" idx="4294967295"/>
          </p:nvPr>
        </p:nvSpPr>
        <p:spPr>
          <a:xfrm flipH="1">
            <a:off x="2837816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/>
              <a:t>Communication channel</a:t>
            </a:r>
            <a:endParaRPr sz="1400"/>
          </a:p>
        </p:txBody>
      </p:sp>
      <p:sp>
        <p:nvSpPr>
          <p:cNvPr id="1775" name="Google Shape;1775;p63"/>
          <p:cNvSpPr txBox="1">
            <a:spLocks noGrp="1"/>
          </p:cNvSpPr>
          <p:nvPr>
            <p:ph type="ctrTitle" idx="4294967295"/>
          </p:nvPr>
        </p:nvSpPr>
        <p:spPr>
          <a:xfrm flipH="1">
            <a:off x="6233352" y="2578625"/>
            <a:ext cx="1950528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Google tools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6" name="Google Shape;1776;p63"/>
          <p:cNvSpPr txBox="1">
            <a:spLocks noGrp="1"/>
          </p:cNvSpPr>
          <p:nvPr>
            <p:ph type="subTitle" idx="4294967295"/>
          </p:nvPr>
        </p:nvSpPr>
        <p:spPr>
          <a:xfrm flipH="1">
            <a:off x="6281167" y="2869754"/>
            <a:ext cx="185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/>
              <a:t>Other Google tools like Meet, Drive, etc</a:t>
            </a:r>
            <a:endParaRPr sz="1400"/>
          </a:p>
        </p:txBody>
      </p:sp>
      <p:sp>
        <p:nvSpPr>
          <p:cNvPr id="1777" name="Google Shape;1777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41" y="3356639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</a:rPr>
              <a:t>Trello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778" name="Google Shape;1778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7933" y="3648116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Task management</a:t>
            </a:r>
            <a:endParaRPr sz="1400" dirty="0"/>
          </a:p>
        </p:txBody>
      </p:sp>
      <p:sp>
        <p:nvSpPr>
          <p:cNvPr id="1779" name="Google Shape;177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3356714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Github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80" name="Google Shape;1780;p63"/>
          <p:cNvSpPr txBox="1">
            <a:spLocks noGrp="1"/>
          </p:cNvSpPr>
          <p:nvPr>
            <p:ph type="subTitle" idx="4294967295"/>
          </p:nvPr>
        </p:nvSpPr>
        <p:spPr>
          <a:xfrm flipH="1">
            <a:off x="4386022" y="3648116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smtClean="0"/>
              <a:t>Source code management</a:t>
            </a:r>
            <a:endParaRPr sz="1400"/>
          </a:p>
        </p:txBody>
      </p:sp>
      <p:sp>
        <p:nvSpPr>
          <p:cNvPr id="1767" name="Google Shape;1767;p63"/>
          <p:cNvSpPr txBox="1">
            <a:spLocks noGrp="1"/>
          </p:cNvSpPr>
          <p:nvPr>
            <p:ph type="ctrTitle" idx="4294967295"/>
          </p:nvPr>
        </p:nvSpPr>
        <p:spPr>
          <a:xfrm flipH="1">
            <a:off x="298496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02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71" name="Google Shape;1771;p63"/>
          <p:cNvSpPr txBox="1">
            <a:spLocks noGrp="1"/>
          </p:cNvSpPr>
          <p:nvPr>
            <p:ph type="ctrTitle" idx="4294967295"/>
          </p:nvPr>
        </p:nvSpPr>
        <p:spPr>
          <a:xfrm flipH="1">
            <a:off x="6428316" y="1947050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Mali"/>
                <a:ea typeface="Mali"/>
                <a:cs typeface="Mali"/>
                <a:sym typeface="Mali"/>
              </a:rPr>
              <a:t>04</a:t>
            </a:r>
            <a:endParaRPr b="1">
              <a:solidFill>
                <a:schemeClr val="accent3"/>
              </a:solidFill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6" name="Google Shape;1766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37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01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sp>
        <p:nvSpPr>
          <p:cNvPr id="1769" name="Google Shape;1769;p63"/>
          <p:cNvSpPr txBox="1">
            <a:spLocks noGrp="1"/>
          </p:cNvSpPr>
          <p:nvPr>
            <p:ph type="ctrTitle" idx="4294967295"/>
          </p:nvPr>
        </p:nvSpPr>
        <p:spPr>
          <a:xfrm flipH="1">
            <a:off x="4711666" y="2727323"/>
            <a:ext cx="15606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ali"/>
                <a:ea typeface="Mali"/>
                <a:cs typeface="Mali"/>
                <a:sym typeface="Mali"/>
              </a:rPr>
              <a:t>03</a:t>
            </a:r>
            <a:endParaRPr b="1">
              <a:latin typeface="Mali"/>
              <a:ea typeface="Mali"/>
              <a:cs typeface="Mali"/>
              <a:sym typeface="Mali"/>
            </a:endParaRPr>
          </a:p>
        </p:txBody>
      </p:sp>
      <p:pic>
        <p:nvPicPr>
          <p:cNvPr id="6146" name="Picture 2" descr="C:\Users\VuongPhuc\Desktop\trello-2265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64" y="2352930"/>
            <a:ext cx="522745" cy="52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VuongPhuc\Desktop\51553744-4130b580-1e7c-11e9-889e-486937b6947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468" y="1605203"/>
            <a:ext cx="567538" cy="56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05709" y="2227945"/>
            <a:ext cx="772713" cy="772713"/>
            <a:chOff x="7533148" y="520238"/>
            <a:chExt cx="4267199" cy="4267200"/>
          </a:xfrm>
        </p:grpSpPr>
        <p:sp>
          <p:nvSpPr>
            <p:cNvPr id="2" name="Oval 1"/>
            <p:cNvSpPr/>
            <p:nvPr/>
          </p:nvSpPr>
          <p:spPr>
            <a:xfrm>
              <a:off x="8061411" y="1095595"/>
              <a:ext cx="3139440" cy="31394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6148" name="Picture 4" descr="C:\Users\VuongPhuc\Desktop\GitHub-Mark.png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148" y="520238"/>
              <a:ext cx="4267199" cy="426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9" name="Picture 5" descr="D:\Downloads\logo_google_icon_14319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38" y="1385844"/>
            <a:ext cx="752856" cy="75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3" grpId="0"/>
      <p:bldP spid="1774" grpId="0" build="p"/>
      <p:bldP spid="1775" grpId="0"/>
      <p:bldP spid="1776" grpId="0" build="p"/>
      <p:bldP spid="1777" grpId="0"/>
      <p:bldP spid="1778" grpId="0" build="p"/>
      <p:bldP spid="1779" grpId="0"/>
      <p:bldP spid="1780" grpId="0" build="p"/>
      <p:bldP spid="1767" grpId="0"/>
      <p:bldP spid="1771" grpId="0"/>
      <p:bldP spid="1766" grpId="0"/>
      <p:bldP spid="17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Management tools</a:t>
            </a:r>
            <a:endParaRPr sz="36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77" name="Google Shape;1777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64441" y="3356639"/>
            <a:ext cx="1560600" cy="41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Trello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8" name="Google Shape;1778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7933" y="3648116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Task management</a:t>
            </a:r>
            <a:endParaRPr sz="1400" dirty="0"/>
          </a:p>
        </p:txBody>
      </p:sp>
      <p:pic>
        <p:nvPicPr>
          <p:cNvPr id="6146" name="Picture 2" descr="C:\Users\VuongPhuc\Desktop\trello-2265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64" y="2352930"/>
            <a:ext cx="522745" cy="52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34445550"/>
              </p:ext>
            </p:extLst>
          </p:nvPr>
        </p:nvGraphicFramePr>
        <p:xfrm>
          <a:off x="3059723" y="1012874"/>
          <a:ext cx="5359792" cy="350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07767" y="4610062"/>
            <a:ext cx="3453618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Using 7 sprints and 1 backlog lists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018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1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777"/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7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35000" y="1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7" grpId="2"/>
      <p:bldP spid="1778" grpId="2" build="p"/>
      <p:bldGraphic spid="6" grpId="0">
        <p:bldAsOne/>
      </p:bldGraphic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Management tools</a:t>
            </a:r>
            <a:endParaRPr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83638357"/>
              </p:ext>
            </p:extLst>
          </p:nvPr>
        </p:nvGraphicFramePr>
        <p:xfrm>
          <a:off x="3059723" y="1012874"/>
          <a:ext cx="5359792" cy="350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16315791"/>
              </p:ext>
            </p:extLst>
          </p:nvPr>
        </p:nvGraphicFramePr>
        <p:xfrm>
          <a:off x="4450080" y="1399729"/>
          <a:ext cx="3750945" cy="2500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63441" y="3583114"/>
            <a:ext cx="3453618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mtClean="0"/>
              <a:t>Each sprint has: Todo, Doing, Done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39409 0.0024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5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AsOne/>
      </p:bldGraphic>
      <p:bldGraphic spid="2" grpId="2">
        <p:bldAsOne/>
      </p:bldGraphic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Management tools</a:t>
            </a:r>
            <a:endParaRPr sz="36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404" y="1215291"/>
            <a:ext cx="6947192" cy="3283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36632" y="4629594"/>
            <a:ext cx="3453618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mtClean="0"/>
              <a:t>Team’s Trello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80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07581627"/>
              </p:ext>
            </p:extLst>
          </p:nvPr>
        </p:nvGraphicFramePr>
        <p:xfrm>
          <a:off x="904240" y="529589"/>
          <a:ext cx="7335520" cy="4890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72" name="Google Shape;1772;p63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Management tools</a:t>
            </a:r>
            <a:endParaRPr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36632" y="4629594"/>
            <a:ext cx="3453618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dirty="0" smtClean="0"/>
              <a:t>Github branch division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9002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358815" y="1500750"/>
            <a:ext cx="4025185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Software requirement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0" y="2038353"/>
            <a:ext cx="1228199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smtClean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3</a:t>
            </a:r>
            <a:endParaRPr b="0" i="0">
              <a:ln>
                <a:noFill/>
              </a:ln>
              <a:solidFill>
                <a:schemeClr val="accent3"/>
              </a:solidFill>
              <a:latin typeface="Mali;600"/>
            </a:endParaRPr>
          </a:p>
        </p:txBody>
      </p:sp>
    </p:spTree>
    <p:extLst>
      <p:ext uri="{BB962C8B-B14F-4D97-AF65-F5344CB8AC3E}">
        <p14:creationId xmlns:p14="http://schemas.microsoft.com/office/powerpoint/2010/main" val="131668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Usecase – Main flow</a:t>
            </a:r>
            <a:endParaRPr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68" name="Google Shape;1368;p50"/>
          <p:cNvSpPr/>
          <p:nvPr/>
        </p:nvSpPr>
        <p:spPr>
          <a:xfrm>
            <a:off x="185707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50"/>
          <p:cNvSpPr/>
          <p:nvPr/>
        </p:nvSpPr>
        <p:spPr>
          <a:xfrm>
            <a:off x="6624325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50"/>
          <p:cNvSpPr/>
          <p:nvPr/>
        </p:nvSpPr>
        <p:spPr>
          <a:xfrm>
            <a:off x="4270050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50"/>
          <p:cNvSpPr txBox="1">
            <a:spLocks noGrp="1"/>
          </p:cNvSpPr>
          <p:nvPr>
            <p:ph type="ctrTitle" idx="4294967295"/>
          </p:nvPr>
        </p:nvSpPr>
        <p:spPr>
          <a:xfrm flipH="1">
            <a:off x="1889075" y="3206425"/>
            <a:ext cx="514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72" name="Google Shape;1372;p50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3206425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3" name="Google Shape;1373;p50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2432100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74" name="Google Shape;1374;p50"/>
          <p:cNvSpPr txBox="1">
            <a:spLocks noGrp="1"/>
          </p:cNvSpPr>
          <p:nvPr>
            <p:ph type="ctrTitle" idx="4294967295"/>
          </p:nvPr>
        </p:nvSpPr>
        <p:spPr>
          <a:xfrm flipH="1">
            <a:off x="3365475" y="1682443"/>
            <a:ext cx="241303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Counter-offer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5" name="Google Shape;1375;p50"/>
          <p:cNvSpPr txBox="1">
            <a:spLocks noGrp="1"/>
          </p:cNvSpPr>
          <p:nvPr>
            <p:ph type="subTitle" idx="4294967295"/>
          </p:nvPr>
        </p:nvSpPr>
        <p:spPr>
          <a:xfrm flipH="1">
            <a:off x="3314686" y="993611"/>
            <a:ext cx="2514614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/>
              <a:t>Lancer do the counter-offer with the suitable price</a:t>
            </a:r>
            <a:endParaRPr sz="1400"/>
          </a:p>
        </p:txBody>
      </p:sp>
      <p:sp>
        <p:nvSpPr>
          <p:cNvPr id="1376" name="Google Shape;1376;p50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Upload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7" name="Google Shape;1377;p50"/>
          <p:cNvSpPr txBox="1">
            <a:spLocks noGrp="1"/>
          </p:cNvSpPr>
          <p:nvPr>
            <p:ph type="subTitle" idx="4294967295"/>
          </p:nvPr>
        </p:nvSpPr>
        <p:spPr>
          <a:xfrm flipH="1">
            <a:off x="1109366" y="3999015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smtClean="0"/>
              <a:t>Client upload the task</a:t>
            </a:r>
            <a:endParaRPr sz="1400"/>
          </a:p>
        </p:txBody>
      </p:sp>
      <p:sp>
        <p:nvSpPr>
          <p:cNvPr id="1378" name="Google Shape;1378;p50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361186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Accept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9" name="Google Shape;1379;p50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3999015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smtClean="0"/>
              <a:t>Client accept the counter-offer</a:t>
            </a:r>
            <a:endParaRPr sz="1400"/>
          </a:p>
        </p:txBody>
      </p:sp>
      <p:cxnSp>
        <p:nvCxnSpPr>
          <p:cNvPr id="1380" name="Google Shape;1380;p50"/>
          <p:cNvCxnSpPr>
            <a:stCxn id="1368" idx="6"/>
            <a:endCxn id="1370" idx="2"/>
          </p:cNvCxnSpPr>
          <p:nvPr/>
        </p:nvCxnSpPr>
        <p:spPr>
          <a:xfrm rot="10800000" flipH="1">
            <a:off x="2460975" y="2571775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50"/>
          <p:cNvCxnSpPr>
            <a:stCxn id="1370" idx="6"/>
            <a:endCxn id="1369" idx="2"/>
          </p:cNvCxnSpPr>
          <p:nvPr/>
        </p:nvCxnSpPr>
        <p:spPr>
          <a:xfrm>
            <a:off x="4873950" y="2571750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382" name="Google Shape;1382;p50"/>
          <p:cNvSpPr/>
          <p:nvPr/>
        </p:nvSpPr>
        <p:spPr>
          <a:xfrm flipH="1">
            <a:off x="7247213" y="3047025"/>
            <a:ext cx="1915588" cy="497736"/>
          </a:xfrm>
          <a:custGeom>
            <a:avLst/>
            <a:gdLst/>
            <a:ahLst/>
            <a:cxnLst/>
            <a:rect l="l" t="t" r="r" b="b"/>
            <a:pathLst>
              <a:path w="139493" h="36924" fill="none" extrusionOk="0">
                <a:moveTo>
                  <a:pt x="139493" y="24422"/>
                </a:moveTo>
                <a:cubicBezTo>
                  <a:pt x="78865" y="36924"/>
                  <a:pt x="38761" y="19762"/>
                  <a:pt x="1" y="1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Usecase – Main flow</a:t>
            </a:r>
            <a:endParaRPr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88" name="Google Shape;1388;p51"/>
          <p:cNvSpPr txBox="1">
            <a:spLocks noGrp="1"/>
          </p:cNvSpPr>
          <p:nvPr>
            <p:ph type="ctrTitle" idx="4294967295"/>
          </p:nvPr>
        </p:nvSpPr>
        <p:spPr>
          <a:xfrm flipH="1">
            <a:off x="3791693" y="361087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Done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9" name="Google Shape;1389;p51"/>
          <p:cNvSpPr txBox="1">
            <a:spLocks noGrp="1"/>
          </p:cNvSpPr>
          <p:nvPr>
            <p:ph type="subTitle" idx="4294967295"/>
          </p:nvPr>
        </p:nvSpPr>
        <p:spPr>
          <a:xfrm flipH="1">
            <a:off x="3307066" y="4002055"/>
            <a:ext cx="2529854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/>
              <a:t>Client accept the solution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</a:t>
            </a:r>
            <a:r>
              <a:rPr lang="en" sz="1400" smtClean="0"/>
              <a:t>he request is done</a:t>
            </a:r>
            <a:endParaRPr sz="1400"/>
          </a:p>
        </p:txBody>
      </p:sp>
      <p:sp>
        <p:nvSpPr>
          <p:cNvPr id="1390" name="Google Shape;139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365891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Doing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1" name="Google Shape;1391;p51"/>
          <p:cNvSpPr txBox="1">
            <a:spLocks noGrp="1"/>
          </p:cNvSpPr>
          <p:nvPr>
            <p:ph type="subTitle" idx="4294967295"/>
          </p:nvPr>
        </p:nvSpPr>
        <p:spPr>
          <a:xfrm flipH="1">
            <a:off x="1109391" y="991342"/>
            <a:ext cx="20736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/>
              <a:t>Lancer do the task</a:t>
            </a:r>
            <a:endParaRPr sz="1400"/>
          </a:p>
        </p:txBody>
      </p:sp>
      <p:sp>
        <p:nvSpPr>
          <p:cNvPr id="1392" name="Google Shape;1392;p51"/>
          <p:cNvSpPr txBox="1">
            <a:spLocks noGrp="1"/>
          </p:cNvSpPr>
          <p:nvPr>
            <p:ph type="ctrTitle" idx="4294967295"/>
          </p:nvPr>
        </p:nvSpPr>
        <p:spPr>
          <a:xfrm flipH="1">
            <a:off x="6145967" y="15680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mtClean="0">
                <a:solidFill>
                  <a:schemeClr val="dk1"/>
                </a:solidFill>
              </a:rPr>
              <a:t>Feedback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93" name="Google Shape;1393;p51"/>
          <p:cNvSpPr txBox="1">
            <a:spLocks noGrp="1"/>
          </p:cNvSpPr>
          <p:nvPr>
            <p:ph type="subTitle" idx="4294967295"/>
          </p:nvPr>
        </p:nvSpPr>
        <p:spPr>
          <a:xfrm flipH="1">
            <a:off x="5820317" y="991342"/>
            <a:ext cx="2211900" cy="87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smtClean="0"/>
              <a:t>Client gives feedback for  the lancer</a:t>
            </a:r>
            <a:endParaRPr sz="1400"/>
          </a:p>
        </p:txBody>
      </p:sp>
      <p:sp>
        <p:nvSpPr>
          <p:cNvPr id="1394" name="Google Shape;1394;p51"/>
          <p:cNvSpPr/>
          <p:nvPr/>
        </p:nvSpPr>
        <p:spPr>
          <a:xfrm rot="10800000" flipH="1">
            <a:off x="185707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51"/>
          <p:cNvSpPr/>
          <p:nvPr/>
        </p:nvSpPr>
        <p:spPr>
          <a:xfrm rot="10800000" flipH="1">
            <a:off x="6624325" y="2269800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51"/>
          <p:cNvSpPr/>
          <p:nvPr/>
        </p:nvSpPr>
        <p:spPr>
          <a:xfrm rot="10800000" flipH="1">
            <a:off x="4270050" y="3044125"/>
            <a:ext cx="603900" cy="603900"/>
          </a:xfrm>
          <a:prstGeom prst="ellipse">
            <a:avLst/>
          </a:pr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51"/>
          <p:cNvSpPr/>
          <p:nvPr/>
        </p:nvSpPr>
        <p:spPr>
          <a:xfrm rot="10800000" flipH="1">
            <a:off x="-952800" y="2317425"/>
            <a:ext cx="603900" cy="60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8" name="Google Shape;1398;p51"/>
          <p:cNvCxnSpPr>
            <a:stCxn id="1394" idx="6"/>
            <a:endCxn id="1396" idx="2"/>
          </p:cNvCxnSpPr>
          <p:nvPr/>
        </p:nvCxnSpPr>
        <p:spPr>
          <a:xfrm>
            <a:off x="2460975" y="2571750"/>
            <a:ext cx="1809000" cy="774300"/>
          </a:xfrm>
          <a:prstGeom prst="curvedConnector3">
            <a:avLst>
              <a:gd name="adj1" fmla="val 50002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99" name="Google Shape;1399;p51"/>
          <p:cNvCxnSpPr>
            <a:stCxn id="1396" idx="6"/>
            <a:endCxn id="1395" idx="2"/>
          </p:cNvCxnSpPr>
          <p:nvPr/>
        </p:nvCxnSpPr>
        <p:spPr>
          <a:xfrm rot="10800000" flipH="1">
            <a:off x="4873950" y="2571775"/>
            <a:ext cx="1750500" cy="774300"/>
          </a:xfrm>
          <a:prstGeom prst="curvedConnector3">
            <a:avLst>
              <a:gd name="adj1" fmla="val 49996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0" name="Google Shape;1400;p51"/>
          <p:cNvSpPr txBox="1">
            <a:spLocks noGrp="1"/>
          </p:cNvSpPr>
          <p:nvPr>
            <p:ph type="ctrTitle" idx="4294967295"/>
          </p:nvPr>
        </p:nvSpPr>
        <p:spPr>
          <a:xfrm flipH="1">
            <a:off x="1684388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04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1" name="Google Shape;1401;p51"/>
          <p:cNvSpPr txBox="1">
            <a:spLocks noGrp="1"/>
          </p:cNvSpPr>
          <p:nvPr>
            <p:ph type="ctrTitle" idx="4294967295"/>
          </p:nvPr>
        </p:nvSpPr>
        <p:spPr>
          <a:xfrm flipH="1">
            <a:off x="6451725" y="2432100"/>
            <a:ext cx="9492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06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402" name="Google Shape;1402;p51"/>
          <p:cNvSpPr txBox="1">
            <a:spLocks noGrp="1"/>
          </p:cNvSpPr>
          <p:nvPr>
            <p:ph type="ctrTitle" idx="4294967295"/>
          </p:nvPr>
        </p:nvSpPr>
        <p:spPr>
          <a:xfrm flipH="1">
            <a:off x="4270050" y="3206425"/>
            <a:ext cx="603900" cy="2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03" name="Google Shape;1403;p51"/>
          <p:cNvSpPr/>
          <p:nvPr/>
        </p:nvSpPr>
        <p:spPr>
          <a:xfrm flipH="1">
            <a:off x="2254" y="2432100"/>
            <a:ext cx="1854747" cy="614917"/>
          </a:xfrm>
          <a:custGeom>
            <a:avLst/>
            <a:gdLst/>
            <a:ahLst/>
            <a:cxnLst/>
            <a:rect l="l" t="t" r="r" b="b"/>
            <a:pathLst>
              <a:path w="144198" h="45617" fill="none" extrusionOk="0">
                <a:moveTo>
                  <a:pt x="144198" y="45617"/>
                </a:moveTo>
                <a:cubicBezTo>
                  <a:pt x="102525" y="24332"/>
                  <a:pt x="62420" y="1"/>
                  <a:pt x="1" y="6453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miter lim="4480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Usecase</a:t>
            </a:r>
            <a:endParaRPr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97" name="Google Shape;1397;p51"/>
          <p:cNvSpPr/>
          <p:nvPr/>
        </p:nvSpPr>
        <p:spPr>
          <a:xfrm rot="10800000" flipH="1">
            <a:off x="-952800" y="2317425"/>
            <a:ext cx="603900" cy="6039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2936632" y="4629594"/>
            <a:ext cx="3453618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mtClean="0"/>
              <a:t>Usecase model</a:t>
            </a:r>
            <a:endParaRPr lang="en-CA"/>
          </a:p>
        </p:txBody>
      </p:sp>
      <p:pic>
        <p:nvPicPr>
          <p:cNvPr id="1028" name="Picture 4" descr="C:\Users\VuongPhuc\Desktop\use_ca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81" y="1034477"/>
            <a:ext cx="5735320" cy="3524632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6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40"/>
          <p:cNvSpPr/>
          <p:nvPr/>
        </p:nvSpPr>
        <p:spPr>
          <a:xfrm>
            <a:off x="5227543" y="2361331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40"/>
          <p:cNvSpPr/>
          <p:nvPr/>
        </p:nvSpPr>
        <p:spPr>
          <a:xfrm>
            <a:off x="4630353" y="1302270"/>
            <a:ext cx="1020604" cy="1159816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40"/>
          <p:cNvSpPr txBox="1">
            <a:spLocks noGrp="1"/>
          </p:cNvSpPr>
          <p:nvPr>
            <p:ph type="title" idx="9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Table of Contents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51" name="Google Shape;1151;p40"/>
          <p:cNvSpPr txBox="1">
            <a:spLocks noGrp="1"/>
          </p:cNvSpPr>
          <p:nvPr>
            <p:ph type="subTitle" idx="4"/>
          </p:nvPr>
        </p:nvSpPr>
        <p:spPr>
          <a:xfrm flipH="1">
            <a:off x="5650957" y="1509278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statement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52" name="Google Shape;1152;p40"/>
          <p:cNvSpPr txBox="1">
            <a:spLocks noGrp="1"/>
          </p:cNvSpPr>
          <p:nvPr>
            <p:ph type="subTitle" idx="5"/>
          </p:nvPr>
        </p:nvSpPr>
        <p:spPr>
          <a:xfrm>
            <a:off x="5604621" y="3679164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Software requirement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53" name="Google Shape;1153;p40"/>
          <p:cNvSpPr txBox="1">
            <a:spLocks noGrp="1"/>
          </p:cNvSpPr>
          <p:nvPr>
            <p:ph type="subTitle" idx="6"/>
          </p:nvPr>
        </p:nvSpPr>
        <p:spPr>
          <a:xfrm flipH="1">
            <a:off x="6248147" y="2729905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management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54" name="Google Shape;1154;p40"/>
          <p:cNvSpPr txBox="1">
            <a:spLocks noGrp="1"/>
          </p:cNvSpPr>
          <p:nvPr>
            <p:ph type="title" idx="8"/>
          </p:nvPr>
        </p:nvSpPr>
        <p:spPr>
          <a:xfrm>
            <a:off x="4432519" y="1593313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01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5" name="Google Shape;1155;p40"/>
          <p:cNvSpPr txBox="1">
            <a:spLocks noGrp="1"/>
          </p:cNvSpPr>
          <p:nvPr>
            <p:ph type="title" idx="7"/>
          </p:nvPr>
        </p:nvSpPr>
        <p:spPr>
          <a:xfrm>
            <a:off x="5076044" y="2652413"/>
            <a:ext cx="132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4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02</a:t>
            </a:r>
            <a:endParaRPr>
              <a:solidFill>
                <a:schemeClr val="accent3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1156" name="Google Shape;1156;p40"/>
          <p:cNvSpPr/>
          <p:nvPr/>
        </p:nvSpPr>
        <p:spPr>
          <a:xfrm>
            <a:off x="4584017" y="3420467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40"/>
          <p:cNvSpPr txBox="1">
            <a:spLocks noGrp="1"/>
          </p:cNvSpPr>
          <p:nvPr>
            <p:ph type="title"/>
          </p:nvPr>
        </p:nvSpPr>
        <p:spPr>
          <a:xfrm flipH="1">
            <a:off x="4501882" y="3711496"/>
            <a:ext cx="1209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" action="ppaction://noaction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03</a:t>
            </a:r>
            <a:endParaRPr>
              <a:solidFill>
                <a:schemeClr val="accent2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34" name="Google Shape;1145;p40"/>
          <p:cNvSpPr/>
          <p:nvPr/>
        </p:nvSpPr>
        <p:spPr>
          <a:xfrm>
            <a:off x="2839617" y="2382496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146;p40"/>
          <p:cNvSpPr/>
          <p:nvPr/>
        </p:nvSpPr>
        <p:spPr>
          <a:xfrm>
            <a:off x="3497062" y="1323435"/>
            <a:ext cx="1020604" cy="1159816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151;p40"/>
          <p:cNvSpPr txBox="1">
            <a:spLocks noGrp="1"/>
          </p:cNvSpPr>
          <p:nvPr>
            <p:ph type="subTitle" idx="4"/>
          </p:nvPr>
        </p:nvSpPr>
        <p:spPr>
          <a:xfrm flipH="1">
            <a:off x="863062" y="3732661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Analysis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design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7" name="Google Shape;1152;p40"/>
          <p:cNvSpPr txBox="1">
            <a:spLocks noGrp="1"/>
          </p:cNvSpPr>
          <p:nvPr>
            <p:ph type="subTitle" idx="5"/>
          </p:nvPr>
        </p:nvSpPr>
        <p:spPr>
          <a:xfrm>
            <a:off x="1040826" y="1361793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Demonstrate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Google Shape;1153;p40"/>
          <p:cNvSpPr txBox="1">
            <a:spLocks noGrp="1"/>
          </p:cNvSpPr>
          <p:nvPr>
            <p:ph type="subTitle" idx="6"/>
          </p:nvPr>
        </p:nvSpPr>
        <p:spPr>
          <a:xfrm flipH="1">
            <a:off x="158817" y="2739887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Software testing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Google Shape;1154;p40"/>
          <p:cNvSpPr txBox="1">
            <a:spLocks/>
          </p:cNvSpPr>
          <p:nvPr/>
        </p:nvSpPr>
        <p:spPr>
          <a:xfrm>
            <a:off x="3299228" y="1614478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Mali SemiBold"/>
              <a:buNone/>
              <a:defRPr sz="4800" b="0" i="0" u="none" strike="noStrike" cap="none">
                <a:solidFill>
                  <a:schemeClr val="accent3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mtClean="0">
                <a:solidFill>
                  <a:schemeClr val="tx1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smtClean="0">
                <a:solidFill>
                  <a:schemeClr val="tx1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</a:rPr>
              <a:t>6</a:t>
            </a:r>
            <a:endParaRPr lang="en">
              <a:solidFill>
                <a:schemeClr val="tx1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40" name="Google Shape;1155;p40"/>
          <p:cNvSpPr txBox="1">
            <a:spLocks/>
          </p:cNvSpPr>
          <p:nvPr/>
        </p:nvSpPr>
        <p:spPr>
          <a:xfrm>
            <a:off x="2688118" y="2673578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Mali SemiBold"/>
              <a:buNone/>
              <a:defRPr sz="4800" b="0" i="0" u="none" strike="noStrike" cap="none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mtClean="0">
                <a:solidFill>
                  <a:schemeClr val="tx1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rId4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 smtClean="0">
                <a:solidFill>
                  <a:schemeClr val="tx1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</a:rPr>
              <a:t>5</a:t>
            </a:r>
            <a:endParaRPr lang="en">
              <a:solidFill>
                <a:schemeClr val="tx1"/>
              </a:solidFill>
              <a:latin typeface="Mali Medium"/>
              <a:ea typeface="Mali Medium"/>
              <a:cs typeface="Mali Medium"/>
              <a:sym typeface="Mali Medium"/>
            </a:endParaRPr>
          </a:p>
        </p:txBody>
      </p:sp>
      <p:sp>
        <p:nvSpPr>
          <p:cNvPr id="41" name="Google Shape;1156;p40"/>
          <p:cNvSpPr/>
          <p:nvPr/>
        </p:nvSpPr>
        <p:spPr>
          <a:xfrm>
            <a:off x="3450726" y="3441632"/>
            <a:ext cx="1020604" cy="1159905"/>
          </a:xfrm>
          <a:custGeom>
            <a:avLst/>
            <a:gdLst/>
            <a:ahLst/>
            <a:cxnLst/>
            <a:rect l="l" t="t" r="r" b="b"/>
            <a:pathLst>
              <a:path w="31367" h="35651" extrusionOk="0">
                <a:moveTo>
                  <a:pt x="15191" y="0"/>
                </a:moveTo>
                <a:lnTo>
                  <a:pt x="0" y="9325"/>
                </a:lnTo>
                <a:lnTo>
                  <a:pt x="482" y="27150"/>
                </a:lnTo>
                <a:lnTo>
                  <a:pt x="16153" y="35650"/>
                </a:lnTo>
                <a:lnTo>
                  <a:pt x="31366" y="26325"/>
                </a:lnTo>
                <a:lnTo>
                  <a:pt x="30885" y="8500"/>
                </a:lnTo>
                <a:lnTo>
                  <a:pt x="15191" y="0"/>
                </a:lnTo>
                <a:close/>
              </a:path>
            </a:pathLst>
          </a:custGeom>
          <a:solidFill>
            <a:srgbClr val="FFDB45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157;p40"/>
          <p:cNvSpPr txBox="1">
            <a:spLocks/>
          </p:cNvSpPr>
          <p:nvPr/>
        </p:nvSpPr>
        <p:spPr>
          <a:xfrm flipH="1">
            <a:off x="3368591" y="3755521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Mali SemiBold"/>
              <a:buNone/>
              <a:defRPr sz="4800" b="0" i="0" u="none" strike="noStrike" cap="none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>
                <a:solidFill>
                  <a:schemeClr val="tx1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  <a:hlinkClick r:id="" action="ppaction://noaction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0</a:t>
            </a:r>
            <a:r>
              <a:rPr lang="en">
                <a:solidFill>
                  <a:schemeClr val="tx1"/>
                </a:solidFill>
                <a:uFill>
                  <a:noFill/>
                </a:uFill>
                <a:latin typeface="Mali Medium"/>
                <a:ea typeface="Mali Medium"/>
                <a:cs typeface="Mali Medium"/>
                <a:sym typeface="Mali Medium"/>
              </a:rPr>
              <a:t>4</a:t>
            </a:r>
          </a:p>
        </p:txBody>
      </p:sp>
      <p:grpSp>
        <p:nvGrpSpPr>
          <p:cNvPr id="62" name="Google Shape;2081;p72"/>
          <p:cNvGrpSpPr/>
          <p:nvPr/>
        </p:nvGrpSpPr>
        <p:grpSpPr>
          <a:xfrm flipH="1">
            <a:off x="4219773" y="2462086"/>
            <a:ext cx="766208" cy="837704"/>
            <a:chOff x="5949775" y="2481625"/>
            <a:chExt cx="407775" cy="445825"/>
          </a:xfrm>
        </p:grpSpPr>
        <p:sp>
          <p:nvSpPr>
            <p:cNvPr id="63" name="Google Shape;2082;p72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83;p72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84;p72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85;p72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86;p72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87;p72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88;p72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89;p72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90;p72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91;p72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92;p72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93;p72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94;p72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95;p72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96;p72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97;p72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98;p72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99;p72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4328932" y="1495350"/>
            <a:ext cx="43840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Analysis </a:t>
            </a:r>
            <a:b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 design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1329596" y="2032977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3062440" y="2032977"/>
            <a:ext cx="1150745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>
                <a:solidFill>
                  <a:schemeClr val="accent3"/>
                </a:solidFill>
                <a:latin typeface="Mali;600"/>
              </a:rPr>
              <a:t>4</a:t>
            </a:r>
            <a:endParaRPr b="0" i="0">
              <a:ln>
                <a:noFill/>
              </a:ln>
              <a:solidFill>
                <a:schemeClr val="accent3"/>
              </a:solidFill>
              <a:latin typeface="Mali;600"/>
            </a:endParaRPr>
          </a:p>
        </p:txBody>
      </p:sp>
    </p:spTree>
    <p:extLst>
      <p:ext uri="{BB962C8B-B14F-4D97-AF65-F5344CB8AC3E}">
        <p14:creationId xmlns:p14="http://schemas.microsoft.com/office/powerpoint/2010/main" val="343738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95502" y="4723653"/>
            <a:ext cx="5135878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vi-VN" smtClean="0"/>
              <a:t>Using client-server model and connect </a:t>
            </a:r>
            <a:r>
              <a:rPr lang="vi-VN" smtClean="0"/>
              <a:t>through </a:t>
            </a:r>
            <a:r>
              <a:rPr lang="vi-VN" smtClean="0"/>
              <a:t>HTTP</a:t>
            </a:r>
            <a:endParaRPr lang="en-CA"/>
          </a:p>
        </p:txBody>
      </p:sp>
      <p:pic>
        <p:nvPicPr>
          <p:cNvPr id="5124" name="Picture 4" descr="C:\Users\VuongPhuc\Desktop\Architecture-Overview 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059381"/>
            <a:ext cx="8096250" cy="345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146" name="Picture 2" descr="C:\Users\VuongPhuc\Desktop\Architecture-Application compon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82" y="987303"/>
            <a:ext cx="5425438" cy="40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196;p44"/>
          <p:cNvSpPr txBox="1">
            <a:spLocks/>
          </p:cNvSpPr>
          <p:nvPr/>
        </p:nvSpPr>
        <p:spPr>
          <a:xfrm flipH="1">
            <a:off x="441960" y="2383142"/>
            <a:ext cx="3627120" cy="16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vi-VN" smtClean="0"/>
              <a:t>Using 3-tiers model: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GUI layer: Views and screens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Controller layer: Process business logic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Services layer: Provide services to connect to server and others</a:t>
            </a:r>
          </a:p>
        </p:txBody>
      </p:sp>
      <p:sp>
        <p:nvSpPr>
          <p:cNvPr id="8" name="Google Shape;1198;p44"/>
          <p:cNvSpPr txBox="1">
            <a:spLocks/>
          </p:cNvSpPr>
          <p:nvPr/>
        </p:nvSpPr>
        <p:spPr>
          <a:xfrm flipH="1">
            <a:off x="385682" y="1930384"/>
            <a:ext cx="31957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pPr algn="l"/>
            <a:r>
              <a:rPr lang="vi-VN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Architecture of Android application</a:t>
            </a:r>
            <a:endParaRPr lang="en-CA" sz="20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246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Google Shape;1196;p44"/>
          <p:cNvSpPr txBox="1">
            <a:spLocks/>
          </p:cNvSpPr>
          <p:nvPr/>
        </p:nvSpPr>
        <p:spPr>
          <a:xfrm flipH="1">
            <a:off x="5788878" y="2444101"/>
            <a:ext cx="3355122" cy="161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/>
            <a:r>
              <a:rPr lang="vi-VN" smtClean="0"/>
              <a:t>Using middleware architecture: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Logger: Log request from client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Middleware: Checking token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Routes: Route the request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Controller: Process business logic</a:t>
            </a:r>
          </a:p>
          <a:p>
            <a:pPr marL="285750" indent="-285750" algn="l">
              <a:buFont typeface="Arial" pitchFamily="34" charset="0"/>
              <a:buChar char="•"/>
            </a:pPr>
            <a:r>
              <a:rPr lang="vi-VN" smtClean="0"/>
              <a:t>Models: Query, update database</a:t>
            </a:r>
          </a:p>
        </p:txBody>
      </p:sp>
      <p:sp>
        <p:nvSpPr>
          <p:cNvPr id="7" name="Google Shape;1198;p44"/>
          <p:cNvSpPr txBox="1">
            <a:spLocks/>
          </p:cNvSpPr>
          <p:nvPr/>
        </p:nvSpPr>
        <p:spPr>
          <a:xfrm flipH="1">
            <a:off x="5812136" y="1883468"/>
            <a:ext cx="319571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pPr algn="l"/>
            <a:r>
              <a:rPr lang="vi-VN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Architecture </a:t>
            </a:r>
          </a:p>
          <a:p>
            <a:pPr algn="l"/>
            <a:r>
              <a:rPr lang="vi-VN" sz="20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 Server</a:t>
            </a:r>
            <a:endParaRPr lang="en-CA" sz="20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172" name="Picture 4" descr="C:\Users\VuongPhuc\Desktop\Architecture-Server Compon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767"/>
            <a:ext cx="5788878" cy="403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1379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358815" y="1500750"/>
            <a:ext cx="4025185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Software Testing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0" y="2038353"/>
            <a:ext cx="1228199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smtClean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5</a:t>
            </a:r>
            <a:endParaRPr b="0" i="0">
              <a:ln>
                <a:noFill/>
              </a:ln>
              <a:solidFill>
                <a:schemeClr val="accent3"/>
              </a:solidFill>
              <a:latin typeface="Mali;600"/>
            </a:endParaRPr>
          </a:p>
        </p:txBody>
      </p:sp>
    </p:spTree>
    <p:extLst>
      <p:ext uri="{BB962C8B-B14F-4D97-AF65-F5344CB8AC3E}">
        <p14:creationId xmlns:p14="http://schemas.microsoft.com/office/powerpoint/2010/main" val="1794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20;p68"/>
          <p:cNvGrpSpPr/>
          <p:nvPr/>
        </p:nvGrpSpPr>
        <p:grpSpPr>
          <a:xfrm rot="-735567">
            <a:off x="1429355" y="3229742"/>
            <a:ext cx="784052" cy="857361"/>
            <a:chOff x="2013650" y="1733325"/>
            <a:chExt cx="407750" cy="445875"/>
          </a:xfrm>
        </p:grpSpPr>
        <p:sp>
          <p:nvSpPr>
            <p:cNvPr id="20" name="Google Shape;1921;p6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22;p6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3;p6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4;p6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5;p6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6;p6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7;p6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8;p6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9;p6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30;p6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1;p6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2;p6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3;p6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4;p6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5;p6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6;p6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7;p6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5" name="Google Shape;1485;p57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Testing result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96" name="Google Shape;1496;p57"/>
          <p:cNvSpPr txBox="1">
            <a:spLocks noGrp="1"/>
          </p:cNvSpPr>
          <p:nvPr>
            <p:ph type="subTitle" idx="4294967295"/>
          </p:nvPr>
        </p:nvSpPr>
        <p:spPr>
          <a:xfrm>
            <a:off x="2283086" y="4228575"/>
            <a:ext cx="1747894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Testcases</a:t>
            </a:r>
            <a:endParaRPr sz="1600" dirty="0"/>
          </a:p>
        </p:txBody>
      </p:sp>
      <p:sp>
        <p:nvSpPr>
          <p:cNvPr id="1497" name="Google Shape;1497;p57"/>
          <p:cNvSpPr txBox="1">
            <a:spLocks noGrp="1"/>
          </p:cNvSpPr>
          <p:nvPr>
            <p:ph type="subTitle" idx="4294967295"/>
          </p:nvPr>
        </p:nvSpPr>
        <p:spPr>
          <a:xfrm>
            <a:off x="3973955" y="4198408"/>
            <a:ext cx="1388619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Bugs found</a:t>
            </a:r>
            <a:endParaRPr sz="1600" dirty="0"/>
          </a:p>
        </p:txBody>
      </p:sp>
      <p:sp>
        <p:nvSpPr>
          <p:cNvPr id="1498" name="Google Shape;1498;p57"/>
          <p:cNvSpPr txBox="1">
            <a:spLocks noGrp="1"/>
          </p:cNvSpPr>
          <p:nvPr>
            <p:ph type="subTitle" idx="4294967295"/>
          </p:nvPr>
        </p:nvSpPr>
        <p:spPr>
          <a:xfrm>
            <a:off x="5451466" y="4203640"/>
            <a:ext cx="1368434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Closed bugs</a:t>
            </a:r>
            <a:endParaRPr sz="1600" dirty="0"/>
          </a:p>
        </p:txBody>
      </p:sp>
      <p:grpSp>
        <p:nvGrpSpPr>
          <p:cNvPr id="1499" name="Google Shape;1499;p57"/>
          <p:cNvGrpSpPr/>
          <p:nvPr/>
        </p:nvGrpSpPr>
        <p:grpSpPr>
          <a:xfrm>
            <a:off x="2903358" y="1575650"/>
            <a:ext cx="507300" cy="2121900"/>
            <a:chOff x="5372238" y="1566800"/>
            <a:chExt cx="507300" cy="2121900"/>
          </a:xfrm>
        </p:grpSpPr>
        <p:sp>
          <p:nvSpPr>
            <p:cNvPr id="1500" name="Google Shape;1500;p57"/>
            <p:cNvSpPr/>
            <p:nvPr/>
          </p:nvSpPr>
          <p:spPr>
            <a:xfrm>
              <a:off x="5372238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7"/>
            <p:cNvSpPr/>
            <p:nvPr/>
          </p:nvSpPr>
          <p:spPr>
            <a:xfrm>
              <a:off x="5423613" y="1638300"/>
              <a:ext cx="404400" cy="19865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57"/>
          <p:cNvGrpSpPr/>
          <p:nvPr/>
        </p:nvGrpSpPr>
        <p:grpSpPr>
          <a:xfrm>
            <a:off x="4335545" y="1545483"/>
            <a:ext cx="507300" cy="2121900"/>
            <a:chOff x="6347225" y="1566800"/>
            <a:chExt cx="507300" cy="2121900"/>
          </a:xfrm>
        </p:grpSpPr>
        <p:sp>
          <p:nvSpPr>
            <p:cNvPr id="1503" name="Google Shape;1503;p57"/>
            <p:cNvSpPr/>
            <p:nvPr/>
          </p:nvSpPr>
          <p:spPr>
            <a:xfrm>
              <a:off x="6347225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7"/>
            <p:cNvSpPr/>
            <p:nvPr/>
          </p:nvSpPr>
          <p:spPr>
            <a:xfrm>
              <a:off x="6398688" y="2730329"/>
              <a:ext cx="404400" cy="89452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57"/>
          <p:cNvGrpSpPr/>
          <p:nvPr/>
        </p:nvGrpSpPr>
        <p:grpSpPr>
          <a:xfrm>
            <a:off x="5836313" y="1550715"/>
            <a:ext cx="507300" cy="2121900"/>
            <a:chOff x="7322213" y="1566800"/>
            <a:chExt cx="507300" cy="2121900"/>
          </a:xfrm>
        </p:grpSpPr>
        <p:sp>
          <p:nvSpPr>
            <p:cNvPr id="1506" name="Google Shape;1506;p57"/>
            <p:cNvSpPr/>
            <p:nvPr/>
          </p:nvSpPr>
          <p:spPr>
            <a:xfrm>
              <a:off x="7322213" y="1566800"/>
              <a:ext cx="507300" cy="2121900"/>
            </a:xfrm>
            <a:prstGeom prst="rect">
              <a:avLst/>
            </a:prstGeom>
            <a:solidFill>
              <a:srgbClr val="FFDB45">
                <a:alpha val="53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7"/>
            <p:cNvSpPr/>
            <p:nvPr/>
          </p:nvSpPr>
          <p:spPr>
            <a:xfrm>
              <a:off x="7373763" y="2934545"/>
              <a:ext cx="404400" cy="6666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8" name="Google Shape;1508;p57"/>
          <p:cNvSpPr txBox="1">
            <a:spLocks noGrp="1"/>
          </p:cNvSpPr>
          <p:nvPr>
            <p:ph type="subTitle" idx="4294967295"/>
          </p:nvPr>
        </p:nvSpPr>
        <p:spPr>
          <a:xfrm>
            <a:off x="2656658" y="3751413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smtClean="0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rPr>
              <a:t>25</a:t>
            </a:r>
            <a:endParaRPr sz="2400">
              <a:solidFill>
                <a:schemeClr val="accent2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09" name="Google Shape;1509;p57"/>
          <p:cNvSpPr txBox="1">
            <a:spLocks noGrp="1"/>
          </p:cNvSpPr>
          <p:nvPr>
            <p:ph type="subTitle" idx="4294967295"/>
          </p:nvPr>
        </p:nvSpPr>
        <p:spPr>
          <a:xfrm>
            <a:off x="4088783" y="3721258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smtClean="0">
                <a:solidFill>
                  <a:schemeClr val="accent3"/>
                </a:solidFill>
                <a:latin typeface="Mali SemiBold"/>
                <a:ea typeface="Mali SemiBold"/>
                <a:cs typeface="Mali SemiBold"/>
                <a:sym typeface="Mali SemiBold"/>
              </a:rPr>
              <a:t>12</a:t>
            </a:r>
            <a:endParaRPr sz="2400">
              <a:solidFill>
                <a:schemeClr val="accent3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510" name="Google Shape;1510;p57"/>
          <p:cNvSpPr txBox="1">
            <a:spLocks noGrp="1"/>
          </p:cNvSpPr>
          <p:nvPr>
            <p:ph type="subTitle" idx="4294967295"/>
          </p:nvPr>
        </p:nvSpPr>
        <p:spPr>
          <a:xfrm>
            <a:off x="5589563" y="3726490"/>
            <a:ext cx="1000800" cy="4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smtClean="0">
                <a:solidFill>
                  <a:schemeClr val="accent4"/>
                </a:solidFill>
                <a:latin typeface="Mali SemiBold"/>
                <a:ea typeface="Mali SemiBold"/>
                <a:cs typeface="Mali SemiBold"/>
                <a:sym typeface="Mali SemiBold"/>
              </a:rPr>
              <a:t>11</a:t>
            </a:r>
            <a:endParaRPr sz="2400">
              <a:solidFill>
                <a:schemeClr val="accent4"/>
              </a:solidFill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grpSp>
        <p:nvGrpSpPr>
          <p:cNvPr id="67" name="Google Shape;1588;p58"/>
          <p:cNvGrpSpPr/>
          <p:nvPr/>
        </p:nvGrpSpPr>
        <p:grpSpPr>
          <a:xfrm>
            <a:off x="2444488" y="400399"/>
            <a:ext cx="474825" cy="519221"/>
            <a:chOff x="2013650" y="1733325"/>
            <a:chExt cx="407750" cy="445875"/>
          </a:xfrm>
        </p:grpSpPr>
        <p:sp>
          <p:nvSpPr>
            <p:cNvPr id="68" name="Google Shape;1589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90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91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92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93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94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95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96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97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98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99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00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01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02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03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04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05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081;p72"/>
          <p:cNvGrpSpPr/>
          <p:nvPr/>
        </p:nvGrpSpPr>
        <p:grpSpPr>
          <a:xfrm rot="1146021" flipH="1">
            <a:off x="7318384" y="1796212"/>
            <a:ext cx="1220634" cy="1334533"/>
            <a:chOff x="5949775" y="2481625"/>
            <a:chExt cx="407775" cy="445825"/>
          </a:xfrm>
        </p:grpSpPr>
        <p:sp>
          <p:nvSpPr>
            <p:cNvPr id="122" name="Google Shape;2082;p72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83;p72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84;p72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85;p72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86;p72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87;p72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88;p72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89;p72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90;p72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91;p72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92;p72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93;p72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94;p72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95;p72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96;p72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97;p72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98;p72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99;p72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588;p58"/>
          <p:cNvGrpSpPr/>
          <p:nvPr/>
        </p:nvGrpSpPr>
        <p:grpSpPr>
          <a:xfrm flipH="1">
            <a:off x="6217685" y="400399"/>
            <a:ext cx="507300" cy="519221"/>
            <a:chOff x="2013650" y="1733325"/>
            <a:chExt cx="407750" cy="445875"/>
          </a:xfrm>
        </p:grpSpPr>
        <p:sp>
          <p:nvSpPr>
            <p:cNvPr id="197" name="Google Shape;1589;p58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590;p58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591;p58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592;p58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593;p58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594;p58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595;p58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596;p58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597;p58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598;p58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599;p58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00;p58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01;p58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02;p58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03;p58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04;p58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05;p58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4328932" y="1495350"/>
            <a:ext cx="43840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Demonstrate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1329596" y="2032977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3062440" y="2032977"/>
            <a:ext cx="1150745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smtClean="0">
                <a:solidFill>
                  <a:schemeClr val="accent3"/>
                </a:solidFill>
                <a:latin typeface="Mali;600"/>
              </a:rPr>
              <a:t>6</a:t>
            </a:r>
            <a:endParaRPr b="0" i="0">
              <a:ln>
                <a:noFill/>
              </a:ln>
              <a:solidFill>
                <a:schemeClr val="accent3"/>
              </a:solidFill>
              <a:latin typeface="Mali;600"/>
            </a:endParaRPr>
          </a:p>
        </p:txBody>
      </p:sp>
    </p:spTree>
    <p:extLst>
      <p:ext uri="{BB962C8B-B14F-4D97-AF65-F5344CB8AC3E}">
        <p14:creationId xmlns:p14="http://schemas.microsoft.com/office/powerpoint/2010/main" val="279986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9"/>
          <p:cNvSpPr/>
          <p:nvPr/>
        </p:nvSpPr>
        <p:spPr>
          <a:xfrm>
            <a:off x="-19050" y="2009775"/>
            <a:ext cx="5391150" cy="2536075"/>
          </a:xfrm>
          <a:custGeom>
            <a:avLst/>
            <a:gdLst/>
            <a:ahLst/>
            <a:cxnLst/>
            <a:rect l="l" t="t" r="r" b="b"/>
            <a:pathLst>
              <a:path w="215646" h="101443" extrusionOk="0">
                <a:moveTo>
                  <a:pt x="0" y="0"/>
                </a:moveTo>
                <a:cubicBezTo>
                  <a:pt x="5674" y="9456"/>
                  <a:pt x="14824" y="16498"/>
                  <a:pt x="20574" y="25908"/>
                </a:cubicBezTo>
                <a:cubicBezTo>
                  <a:pt x="29037" y="39757"/>
                  <a:pt x="35819" y="56717"/>
                  <a:pt x="49911" y="64770"/>
                </a:cubicBezTo>
                <a:cubicBezTo>
                  <a:pt x="57582" y="69154"/>
                  <a:pt x="66265" y="72273"/>
                  <a:pt x="75057" y="73152"/>
                </a:cubicBezTo>
                <a:cubicBezTo>
                  <a:pt x="84927" y="74139"/>
                  <a:pt x="95365" y="71539"/>
                  <a:pt x="104775" y="74676"/>
                </a:cubicBezTo>
                <a:cubicBezTo>
                  <a:pt x="117232" y="78828"/>
                  <a:pt x="121010" y="100092"/>
                  <a:pt x="134112" y="100965"/>
                </a:cubicBezTo>
                <a:cubicBezTo>
                  <a:pt x="144094" y="101630"/>
                  <a:pt x="155506" y="102323"/>
                  <a:pt x="163830" y="96774"/>
                </a:cubicBezTo>
                <a:cubicBezTo>
                  <a:pt x="181794" y="84798"/>
                  <a:pt x="194056" y="57912"/>
                  <a:pt x="215646" y="57912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3" name="Google Shape;1943;p69"/>
          <p:cNvSpPr/>
          <p:nvPr/>
        </p:nvSpPr>
        <p:spPr>
          <a:xfrm>
            <a:off x="6924675" y="2455425"/>
            <a:ext cx="2219396" cy="847425"/>
          </a:xfrm>
          <a:custGeom>
            <a:avLst/>
            <a:gdLst/>
            <a:ahLst/>
            <a:cxnLst/>
            <a:rect l="l" t="t" r="r" b="b"/>
            <a:pathLst>
              <a:path w="104775" h="33897" extrusionOk="0">
                <a:moveTo>
                  <a:pt x="0" y="33528"/>
                </a:moveTo>
                <a:cubicBezTo>
                  <a:pt x="14543" y="36437"/>
                  <a:pt x="25637" y="16412"/>
                  <a:pt x="40386" y="14859"/>
                </a:cubicBezTo>
                <a:cubicBezTo>
                  <a:pt x="50610" y="13783"/>
                  <a:pt x="75088" y="21686"/>
                  <a:pt x="67818" y="28956"/>
                </a:cubicBezTo>
                <a:cubicBezTo>
                  <a:pt x="67216" y="29558"/>
                  <a:pt x="65913" y="28575"/>
                  <a:pt x="65532" y="27813"/>
                </a:cubicBezTo>
                <a:cubicBezTo>
                  <a:pt x="62916" y="22580"/>
                  <a:pt x="69173" y="16093"/>
                  <a:pt x="73533" y="12192"/>
                </a:cubicBezTo>
                <a:cubicBezTo>
                  <a:pt x="81864" y="4738"/>
                  <a:pt x="93596" y="0"/>
                  <a:pt x="104775" y="0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1945" name="Google Shape;1945;p69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Application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946" name="Google Shape;1946;p69"/>
          <p:cNvGrpSpPr/>
          <p:nvPr/>
        </p:nvGrpSpPr>
        <p:grpSpPr>
          <a:xfrm>
            <a:off x="4775872" y="1408205"/>
            <a:ext cx="2405802" cy="3195289"/>
            <a:chOff x="3580725" y="2020075"/>
            <a:chExt cx="1344925" cy="1786275"/>
          </a:xfrm>
        </p:grpSpPr>
        <p:sp>
          <p:nvSpPr>
            <p:cNvPr id="1947" name="Google Shape;1947;p69"/>
            <p:cNvSpPr/>
            <p:nvPr/>
          </p:nvSpPr>
          <p:spPr>
            <a:xfrm>
              <a:off x="3681925" y="2020075"/>
              <a:ext cx="1243725" cy="1786275"/>
            </a:xfrm>
            <a:custGeom>
              <a:avLst/>
              <a:gdLst/>
              <a:ahLst/>
              <a:cxnLst/>
              <a:rect l="l" t="t" r="r" b="b"/>
              <a:pathLst>
                <a:path w="49749" h="71451" extrusionOk="0">
                  <a:moveTo>
                    <a:pt x="1574" y="1"/>
                  </a:moveTo>
                  <a:cubicBezTo>
                    <a:pt x="706" y="1"/>
                    <a:pt x="1" y="706"/>
                    <a:pt x="1" y="1574"/>
                  </a:cubicBezTo>
                  <a:lnTo>
                    <a:pt x="1" y="69877"/>
                  </a:lnTo>
                  <a:cubicBezTo>
                    <a:pt x="1" y="70746"/>
                    <a:pt x="706" y="71451"/>
                    <a:pt x="1574" y="71451"/>
                  </a:cubicBezTo>
                  <a:lnTo>
                    <a:pt x="48175" y="71451"/>
                  </a:lnTo>
                  <a:cubicBezTo>
                    <a:pt x="49044" y="71451"/>
                    <a:pt x="49748" y="70746"/>
                    <a:pt x="49748" y="69877"/>
                  </a:cubicBezTo>
                  <a:lnTo>
                    <a:pt x="49748" y="1574"/>
                  </a:lnTo>
                  <a:cubicBezTo>
                    <a:pt x="49748" y="706"/>
                    <a:pt x="49044" y="1"/>
                    <a:pt x="48175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3580725" y="2020075"/>
              <a:ext cx="1250250" cy="1786275"/>
            </a:xfrm>
            <a:custGeom>
              <a:avLst/>
              <a:gdLst/>
              <a:ahLst/>
              <a:cxnLst/>
              <a:rect l="l" t="t" r="r" b="b"/>
              <a:pathLst>
                <a:path w="50010" h="71451" extrusionOk="0">
                  <a:moveTo>
                    <a:pt x="2527" y="1"/>
                  </a:moveTo>
                  <a:cubicBezTo>
                    <a:pt x="1147" y="1"/>
                    <a:pt x="33" y="1109"/>
                    <a:pt x="0" y="2492"/>
                  </a:cubicBezTo>
                  <a:lnTo>
                    <a:pt x="0" y="68975"/>
                  </a:lnTo>
                  <a:cubicBezTo>
                    <a:pt x="33" y="70358"/>
                    <a:pt x="1147" y="71451"/>
                    <a:pt x="2526" y="71451"/>
                  </a:cubicBezTo>
                  <a:cubicBezTo>
                    <a:pt x="2537" y="71451"/>
                    <a:pt x="2547" y="71451"/>
                    <a:pt x="2557" y="71451"/>
                  </a:cubicBezTo>
                  <a:lnTo>
                    <a:pt x="50010" y="71451"/>
                  </a:lnTo>
                  <a:lnTo>
                    <a:pt x="50010" y="1"/>
                  </a:lnTo>
                  <a:lnTo>
                    <a:pt x="2557" y="1"/>
                  </a:lnTo>
                  <a:cubicBezTo>
                    <a:pt x="2547" y="1"/>
                    <a:pt x="2537" y="1"/>
                    <a:pt x="2527" y="1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3680303" y="2113921"/>
              <a:ext cx="1140025" cy="1511564"/>
            </a:xfrm>
            <a:custGeom>
              <a:avLst/>
              <a:gdLst/>
              <a:ahLst/>
              <a:cxnLst/>
              <a:rect l="l" t="t" r="r" b="b"/>
              <a:pathLst>
                <a:path w="45601" h="60944" extrusionOk="0">
                  <a:moveTo>
                    <a:pt x="426" y="1"/>
                  </a:moveTo>
                  <a:cubicBezTo>
                    <a:pt x="197" y="1"/>
                    <a:pt x="0" y="181"/>
                    <a:pt x="0" y="427"/>
                  </a:cubicBezTo>
                  <a:lnTo>
                    <a:pt x="0" y="60534"/>
                  </a:lnTo>
                  <a:cubicBezTo>
                    <a:pt x="0" y="60763"/>
                    <a:pt x="197" y="60943"/>
                    <a:pt x="426" y="60943"/>
                  </a:cubicBezTo>
                  <a:lnTo>
                    <a:pt x="45191" y="60943"/>
                  </a:lnTo>
                  <a:cubicBezTo>
                    <a:pt x="45421" y="60943"/>
                    <a:pt x="45601" y="60763"/>
                    <a:pt x="45601" y="60534"/>
                  </a:cubicBezTo>
                  <a:lnTo>
                    <a:pt x="45601" y="427"/>
                  </a:lnTo>
                  <a:cubicBezTo>
                    <a:pt x="45601" y="181"/>
                    <a:pt x="45421" y="1"/>
                    <a:pt x="45191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9"/>
            <p:cNvSpPr/>
            <p:nvPr/>
          </p:nvSpPr>
          <p:spPr>
            <a:xfrm>
              <a:off x="4237099" y="2051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492" y="0"/>
                  </a:moveTo>
                  <a:cubicBezTo>
                    <a:pt x="214" y="0"/>
                    <a:pt x="0" y="230"/>
                    <a:pt x="0" y="508"/>
                  </a:cubicBezTo>
                  <a:cubicBezTo>
                    <a:pt x="0" y="798"/>
                    <a:pt x="243" y="996"/>
                    <a:pt x="496" y="996"/>
                  </a:cubicBezTo>
                  <a:cubicBezTo>
                    <a:pt x="615" y="996"/>
                    <a:pt x="737" y="952"/>
                    <a:pt x="836" y="852"/>
                  </a:cubicBezTo>
                  <a:cubicBezTo>
                    <a:pt x="1148" y="541"/>
                    <a:pt x="935" y="0"/>
                    <a:pt x="492" y="0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9"/>
            <p:cNvSpPr/>
            <p:nvPr/>
          </p:nvSpPr>
          <p:spPr>
            <a:xfrm>
              <a:off x="4179825" y="3667150"/>
              <a:ext cx="125000" cy="106825"/>
            </a:xfrm>
            <a:custGeom>
              <a:avLst/>
              <a:gdLst/>
              <a:ahLst/>
              <a:cxnLst/>
              <a:rect l="l" t="t" r="r" b="b"/>
              <a:pathLst>
                <a:path w="5000" h="4273" extrusionOk="0">
                  <a:moveTo>
                    <a:pt x="2869" y="355"/>
                  </a:moveTo>
                  <a:cubicBezTo>
                    <a:pt x="3836" y="355"/>
                    <a:pt x="4639" y="1158"/>
                    <a:pt x="4639" y="2142"/>
                  </a:cubicBezTo>
                  <a:cubicBezTo>
                    <a:pt x="4639" y="3206"/>
                    <a:pt x="3762" y="3917"/>
                    <a:pt x="2850" y="3917"/>
                  </a:cubicBezTo>
                  <a:cubicBezTo>
                    <a:pt x="2413" y="3917"/>
                    <a:pt x="1968" y="3754"/>
                    <a:pt x="1607" y="3387"/>
                  </a:cubicBezTo>
                  <a:cubicBezTo>
                    <a:pt x="492" y="2273"/>
                    <a:pt x="1279" y="355"/>
                    <a:pt x="2869" y="355"/>
                  </a:cubicBezTo>
                  <a:close/>
                  <a:moveTo>
                    <a:pt x="2849" y="1"/>
                  </a:moveTo>
                  <a:cubicBezTo>
                    <a:pt x="2320" y="1"/>
                    <a:pt x="1781" y="197"/>
                    <a:pt x="1344" y="634"/>
                  </a:cubicBezTo>
                  <a:cubicBezTo>
                    <a:pt x="0" y="1978"/>
                    <a:pt x="967" y="4273"/>
                    <a:pt x="2869" y="4273"/>
                  </a:cubicBezTo>
                  <a:cubicBezTo>
                    <a:pt x="4049" y="4273"/>
                    <a:pt x="5000" y="3306"/>
                    <a:pt x="5000" y="2142"/>
                  </a:cubicBezTo>
                  <a:cubicBezTo>
                    <a:pt x="5000" y="847"/>
                    <a:pt x="3946" y="1"/>
                    <a:pt x="2849" y="1"/>
                  </a:cubicBezTo>
                  <a:close/>
                </a:path>
              </a:pathLst>
            </a:custGeom>
            <a:solidFill>
              <a:srgbClr val="0DA9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3" name="Google Shape;1953;p69"/>
          <p:cNvGrpSpPr/>
          <p:nvPr/>
        </p:nvGrpSpPr>
        <p:grpSpPr>
          <a:xfrm rot="861446">
            <a:off x="3435939" y="4154265"/>
            <a:ext cx="540962" cy="591542"/>
            <a:chOff x="2013650" y="1733325"/>
            <a:chExt cx="407750" cy="445875"/>
          </a:xfrm>
        </p:grpSpPr>
        <p:sp>
          <p:nvSpPr>
            <p:cNvPr id="1954" name="Google Shape;1954;p69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9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9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:\Users\VuongPhuc\Desktop\Screenshot_16307528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6"/>
          <a:stretch/>
        </p:blipFill>
        <p:spPr bwMode="auto">
          <a:xfrm>
            <a:off x="4953996" y="1578955"/>
            <a:ext cx="2039278" cy="274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oogle Shape;1978;p70"/>
          <p:cNvGrpSpPr/>
          <p:nvPr/>
        </p:nvGrpSpPr>
        <p:grpSpPr>
          <a:xfrm>
            <a:off x="1468404" y="1798064"/>
            <a:ext cx="1568087" cy="2866799"/>
            <a:chOff x="6417224" y="2247097"/>
            <a:chExt cx="951950" cy="1740368"/>
          </a:xfrm>
        </p:grpSpPr>
        <p:sp>
          <p:nvSpPr>
            <p:cNvPr id="31" name="Google Shape;1979;p7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80;p7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81;p7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82;p7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83;p7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84;p7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85;p70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Picture 3" descr="C:\Users\VuongPhuc\Desktop\Screenshot_163075212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0"/>
          <a:stretch/>
        </p:blipFill>
        <p:spPr bwMode="auto">
          <a:xfrm>
            <a:off x="1584298" y="1952665"/>
            <a:ext cx="1348244" cy="240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oogle Shape;1987;p70"/>
          <p:cNvGrpSpPr/>
          <p:nvPr/>
        </p:nvGrpSpPr>
        <p:grpSpPr>
          <a:xfrm rot="-735567">
            <a:off x="8413287" y="2197867"/>
            <a:ext cx="540943" cy="591521"/>
            <a:chOff x="2013650" y="1733325"/>
            <a:chExt cx="407750" cy="445875"/>
          </a:xfrm>
        </p:grpSpPr>
        <p:sp>
          <p:nvSpPr>
            <p:cNvPr id="40" name="Google Shape;1988;p70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9;p70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90;p70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91;p70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92;p70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93;p70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94;p70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95;p70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96;p70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97;p70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8;p70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9;p70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00;p70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01;p70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02;p70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03;p70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04;p70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71"/>
          <p:cNvSpPr/>
          <p:nvPr/>
        </p:nvSpPr>
        <p:spPr>
          <a:xfrm>
            <a:off x="6944334" y="2772792"/>
            <a:ext cx="1712900" cy="2999350"/>
          </a:xfrm>
          <a:custGeom>
            <a:avLst/>
            <a:gdLst/>
            <a:ahLst/>
            <a:cxnLst/>
            <a:rect l="l" t="t" r="r" b="b"/>
            <a:pathLst>
              <a:path w="68516" h="119974" extrusionOk="0">
                <a:moveTo>
                  <a:pt x="12549" y="10627"/>
                </a:moveTo>
                <a:cubicBezTo>
                  <a:pt x="22612" y="22368"/>
                  <a:pt x="41952" y="29226"/>
                  <a:pt x="56745" y="24724"/>
                </a:cubicBezTo>
                <a:cubicBezTo>
                  <a:pt x="64779" y="22279"/>
                  <a:pt x="73020" y="4858"/>
                  <a:pt x="65508" y="1102"/>
                </a:cubicBezTo>
                <a:cubicBezTo>
                  <a:pt x="49084" y="-7110"/>
                  <a:pt x="51822" y="35274"/>
                  <a:pt x="43029" y="51394"/>
                </a:cubicBezTo>
                <a:cubicBezTo>
                  <a:pt x="35894" y="64475"/>
                  <a:pt x="15769" y="65227"/>
                  <a:pt x="6072" y="76540"/>
                </a:cubicBezTo>
                <a:cubicBezTo>
                  <a:pt x="-3356" y="87539"/>
                  <a:pt x="-33" y="106231"/>
                  <a:pt x="4548" y="119974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2010" name="Google Shape;2010;p71"/>
          <p:cNvSpPr txBox="1">
            <a:spLocks noGrp="1"/>
          </p:cNvSpPr>
          <p:nvPr>
            <p:ph type="subTitle" idx="1"/>
          </p:nvPr>
        </p:nvSpPr>
        <p:spPr>
          <a:xfrm>
            <a:off x="2623950" y="213432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u="sng" dirty="0" smtClean="0"/>
              <a:t>Contact </a:t>
            </a:r>
            <a:r>
              <a:rPr lang="en-US" b="1" u="sng" dirty="0" smtClean="0"/>
              <a:t>us</a:t>
            </a:r>
            <a:endParaRPr b="1" u="sng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vi-V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19127242</a:t>
            </a:r>
            <a:r>
              <a:rPr lang="vi-VN" dirty="0" smtClean="0"/>
              <a:t>@</a:t>
            </a:r>
            <a:r>
              <a:rPr lang="en-US" dirty="0" smtClean="0"/>
              <a:t>student</a:t>
            </a:r>
            <a:r>
              <a:rPr lang="vi-VN" dirty="0" smtClean="0"/>
              <a:t>.</a:t>
            </a:r>
            <a:r>
              <a:rPr lang="en-US" dirty="0" smtClean="0"/>
              <a:t>hcmus.edu.vn</a:t>
            </a:r>
            <a:endParaRPr lang="vi-V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</a:t>
            </a:r>
            <a:r>
              <a:rPr lang="vi-VN" dirty="0" smtClean="0"/>
              <a:t>84 707 953 475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©BeeKey</a:t>
            </a:r>
            <a:endParaRPr dirty="0"/>
          </a:p>
        </p:txBody>
      </p:sp>
      <p:sp>
        <p:nvSpPr>
          <p:cNvPr id="2012" name="Google Shape;2012;p71"/>
          <p:cNvSpPr txBox="1">
            <a:spLocks noGrp="1"/>
          </p:cNvSpPr>
          <p:nvPr>
            <p:ph type="title"/>
          </p:nvPr>
        </p:nvSpPr>
        <p:spPr>
          <a:xfrm>
            <a:off x="2236950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>
                <a:solidFill>
                  <a:schemeClr val="accent3"/>
                </a:solidFill>
              </a:rPr>
              <a:t>h</a:t>
            </a:r>
            <a:r>
              <a:rPr lang="en"/>
              <a:t>an</a:t>
            </a:r>
            <a:r>
              <a:rPr lang="en">
                <a:solidFill>
                  <a:schemeClr val="accent3"/>
                </a:solidFill>
              </a:rPr>
              <a:t>ks</a:t>
            </a:r>
            <a:r>
              <a:rPr lang="en"/>
              <a:t>!</a:t>
            </a:r>
            <a:endParaRPr/>
          </a:p>
        </p:txBody>
      </p:sp>
      <p:sp>
        <p:nvSpPr>
          <p:cNvPr id="2013" name="Google Shape;2013;p71"/>
          <p:cNvSpPr/>
          <p:nvPr/>
        </p:nvSpPr>
        <p:spPr>
          <a:xfrm>
            <a:off x="6751968" y="4338989"/>
            <a:ext cx="25206" cy="19596"/>
          </a:xfrm>
          <a:custGeom>
            <a:avLst/>
            <a:gdLst/>
            <a:ahLst/>
            <a:cxnLst/>
            <a:rect l="l" t="t" r="r" b="b"/>
            <a:pathLst>
              <a:path w="638" h="496" extrusionOk="0">
                <a:moveTo>
                  <a:pt x="318" y="1"/>
                </a:moveTo>
                <a:cubicBezTo>
                  <a:pt x="0" y="1"/>
                  <a:pt x="0" y="496"/>
                  <a:pt x="318" y="496"/>
                </a:cubicBezTo>
                <a:cubicBezTo>
                  <a:pt x="638" y="496"/>
                  <a:pt x="638" y="1"/>
                  <a:pt x="318" y="1"/>
                </a:cubicBezTo>
                <a:close/>
              </a:path>
            </a:pathLst>
          </a:custGeom>
          <a:solidFill>
            <a:srgbClr val="D9B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6" name="Google Shape;2026;p71"/>
          <p:cNvGrpSpPr/>
          <p:nvPr/>
        </p:nvGrpSpPr>
        <p:grpSpPr>
          <a:xfrm rot="649631" flipH="1">
            <a:off x="6548658" y="2220797"/>
            <a:ext cx="1220629" cy="1334527"/>
            <a:chOff x="5949775" y="2481625"/>
            <a:chExt cx="407775" cy="445825"/>
          </a:xfrm>
        </p:grpSpPr>
        <p:sp>
          <p:nvSpPr>
            <p:cNvPr id="2027" name="Google Shape;2027;p71"/>
            <p:cNvSpPr/>
            <p:nvPr/>
          </p:nvSpPr>
          <p:spPr>
            <a:xfrm>
              <a:off x="5949775" y="2746875"/>
              <a:ext cx="72925" cy="42200"/>
            </a:xfrm>
            <a:custGeom>
              <a:avLst/>
              <a:gdLst/>
              <a:ahLst/>
              <a:cxnLst/>
              <a:rect l="l" t="t" r="r" b="b"/>
              <a:pathLst>
                <a:path w="2917" h="1688" extrusionOk="0">
                  <a:moveTo>
                    <a:pt x="2916" y="0"/>
                  </a:moveTo>
                  <a:lnTo>
                    <a:pt x="1" y="849"/>
                  </a:lnTo>
                  <a:lnTo>
                    <a:pt x="2916" y="1687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6061400" y="2481625"/>
              <a:ext cx="176625" cy="179175"/>
            </a:xfrm>
            <a:custGeom>
              <a:avLst/>
              <a:gdLst/>
              <a:ahLst/>
              <a:cxnLst/>
              <a:rect l="l" t="t" r="r" b="b"/>
              <a:pathLst>
                <a:path w="7065" h="7167" extrusionOk="0">
                  <a:moveTo>
                    <a:pt x="3451" y="1"/>
                  </a:moveTo>
                  <a:cubicBezTo>
                    <a:pt x="3204" y="1"/>
                    <a:pt x="2945" y="49"/>
                    <a:pt x="2675" y="154"/>
                  </a:cubicBezTo>
                  <a:cubicBezTo>
                    <a:pt x="1" y="1187"/>
                    <a:pt x="1206" y="3781"/>
                    <a:pt x="2158" y="5112"/>
                  </a:cubicBezTo>
                  <a:cubicBezTo>
                    <a:pt x="2858" y="6065"/>
                    <a:pt x="5085" y="7167"/>
                    <a:pt x="5085" y="7167"/>
                  </a:cubicBezTo>
                  <a:cubicBezTo>
                    <a:pt x="7064" y="4719"/>
                    <a:pt x="5876" y="1"/>
                    <a:pt x="34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6060875" y="2857825"/>
              <a:ext cx="34425" cy="62000"/>
            </a:xfrm>
            <a:custGeom>
              <a:avLst/>
              <a:gdLst/>
              <a:ahLst/>
              <a:cxnLst/>
              <a:rect l="l" t="t" r="r" b="b"/>
              <a:pathLst>
                <a:path w="1377" h="2480" extrusionOk="0">
                  <a:moveTo>
                    <a:pt x="954" y="0"/>
                  </a:moveTo>
                  <a:cubicBezTo>
                    <a:pt x="814" y="0"/>
                    <a:pt x="670" y="71"/>
                    <a:pt x="607" y="233"/>
                  </a:cubicBezTo>
                  <a:cubicBezTo>
                    <a:pt x="377" y="819"/>
                    <a:pt x="182" y="1427"/>
                    <a:pt x="56" y="2047"/>
                  </a:cubicBezTo>
                  <a:cubicBezTo>
                    <a:pt x="1" y="2309"/>
                    <a:pt x="219" y="2480"/>
                    <a:pt x="422" y="2480"/>
                  </a:cubicBezTo>
                  <a:cubicBezTo>
                    <a:pt x="557" y="2480"/>
                    <a:pt x="685" y="2404"/>
                    <a:pt x="722" y="2230"/>
                  </a:cubicBezTo>
                  <a:cubicBezTo>
                    <a:pt x="859" y="1611"/>
                    <a:pt x="1043" y="1002"/>
                    <a:pt x="1273" y="417"/>
                  </a:cubicBezTo>
                  <a:cubicBezTo>
                    <a:pt x="1377" y="166"/>
                    <a:pt x="1169" y="0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6123225" y="2865225"/>
              <a:ext cx="20400" cy="62225"/>
            </a:xfrm>
            <a:custGeom>
              <a:avLst/>
              <a:gdLst/>
              <a:ahLst/>
              <a:cxnLst/>
              <a:rect l="l" t="t" r="r" b="b"/>
              <a:pathLst>
                <a:path w="816" h="2489" extrusionOk="0">
                  <a:moveTo>
                    <a:pt x="473" y="0"/>
                  </a:moveTo>
                  <a:cubicBezTo>
                    <a:pt x="299" y="0"/>
                    <a:pt x="121" y="109"/>
                    <a:pt x="110" y="327"/>
                  </a:cubicBezTo>
                  <a:cubicBezTo>
                    <a:pt x="87" y="936"/>
                    <a:pt x="53" y="1544"/>
                    <a:pt x="18" y="2152"/>
                  </a:cubicBezTo>
                  <a:cubicBezTo>
                    <a:pt x="1" y="2376"/>
                    <a:pt x="164" y="2488"/>
                    <a:pt x="337" y="2488"/>
                  </a:cubicBezTo>
                  <a:cubicBezTo>
                    <a:pt x="509" y="2488"/>
                    <a:pt x="690" y="2376"/>
                    <a:pt x="707" y="2152"/>
                  </a:cubicBezTo>
                  <a:cubicBezTo>
                    <a:pt x="741" y="1544"/>
                    <a:pt x="776" y="936"/>
                    <a:pt x="810" y="327"/>
                  </a:cubicBezTo>
                  <a:cubicBezTo>
                    <a:pt x="816" y="109"/>
                    <a:pt x="646" y="0"/>
                    <a:pt x="4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6197975" y="2865225"/>
              <a:ext cx="24825" cy="62125"/>
            </a:xfrm>
            <a:custGeom>
              <a:avLst/>
              <a:gdLst/>
              <a:ahLst/>
              <a:cxnLst/>
              <a:rect l="l" t="t" r="r" b="b"/>
              <a:pathLst>
                <a:path w="993" h="2485" extrusionOk="0">
                  <a:moveTo>
                    <a:pt x="344" y="0"/>
                  </a:moveTo>
                  <a:cubicBezTo>
                    <a:pt x="170" y="0"/>
                    <a:pt x="1" y="109"/>
                    <a:pt x="12" y="327"/>
                  </a:cubicBezTo>
                  <a:cubicBezTo>
                    <a:pt x="35" y="970"/>
                    <a:pt x="127" y="1613"/>
                    <a:pt x="265" y="2244"/>
                  </a:cubicBezTo>
                  <a:cubicBezTo>
                    <a:pt x="305" y="2412"/>
                    <a:pt x="434" y="2485"/>
                    <a:pt x="568" y="2485"/>
                  </a:cubicBezTo>
                  <a:cubicBezTo>
                    <a:pt x="774" y="2485"/>
                    <a:pt x="993" y="2313"/>
                    <a:pt x="930" y="2049"/>
                  </a:cubicBezTo>
                  <a:cubicBezTo>
                    <a:pt x="804" y="1487"/>
                    <a:pt x="724" y="913"/>
                    <a:pt x="701" y="327"/>
                  </a:cubicBezTo>
                  <a:cubicBezTo>
                    <a:pt x="695" y="109"/>
                    <a:pt x="517" y="0"/>
                    <a:pt x="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71"/>
            <p:cNvSpPr/>
            <p:nvPr/>
          </p:nvSpPr>
          <p:spPr>
            <a:xfrm>
              <a:off x="6246675" y="2860325"/>
              <a:ext cx="35175" cy="56050"/>
            </a:xfrm>
            <a:custGeom>
              <a:avLst/>
              <a:gdLst/>
              <a:ahLst/>
              <a:cxnLst/>
              <a:rect l="l" t="t" r="r" b="b"/>
              <a:pathLst>
                <a:path w="1407" h="2242" extrusionOk="0">
                  <a:moveTo>
                    <a:pt x="465" y="0"/>
                  </a:moveTo>
                  <a:cubicBezTo>
                    <a:pt x="244" y="0"/>
                    <a:pt x="1" y="252"/>
                    <a:pt x="119" y="535"/>
                  </a:cubicBezTo>
                  <a:cubicBezTo>
                    <a:pt x="325" y="1006"/>
                    <a:pt x="509" y="1499"/>
                    <a:pt x="658" y="1993"/>
                  </a:cubicBezTo>
                  <a:cubicBezTo>
                    <a:pt x="708" y="2167"/>
                    <a:pt x="847" y="2242"/>
                    <a:pt x="986" y="2242"/>
                  </a:cubicBezTo>
                  <a:cubicBezTo>
                    <a:pt x="1195" y="2242"/>
                    <a:pt x="1407" y="2071"/>
                    <a:pt x="1324" y="1809"/>
                  </a:cubicBezTo>
                  <a:cubicBezTo>
                    <a:pt x="1152" y="1258"/>
                    <a:pt x="956" y="707"/>
                    <a:pt x="715" y="179"/>
                  </a:cubicBezTo>
                  <a:cubicBezTo>
                    <a:pt x="661" y="53"/>
                    <a:pt x="565" y="0"/>
                    <a:pt x="4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71"/>
            <p:cNvSpPr/>
            <p:nvPr/>
          </p:nvSpPr>
          <p:spPr>
            <a:xfrm>
              <a:off x="6096700" y="2834375"/>
              <a:ext cx="76625" cy="48225"/>
            </a:xfrm>
            <a:custGeom>
              <a:avLst/>
              <a:gdLst/>
              <a:ahLst/>
              <a:cxnLst/>
              <a:rect l="l" t="t" r="r" b="b"/>
              <a:pathLst>
                <a:path w="3065" h="1929" extrusionOk="0">
                  <a:moveTo>
                    <a:pt x="0" y="1"/>
                  </a:moveTo>
                  <a:lnTo>
                    <a:pt x="0" y="1"/>
                  </a:lnTo>
                  <a:cubicBezTo>
                    <a:pt x="126" y="586"/>
                    <a:pt x="299" y="1171"/>
                    <a:pt x="494" y="1734"/>
                  </a:cubicBezTo>
                  <a:cubicBezTo>
                    <a:pt x="953" y="1871"/>
                    <a:pt x="1423" y="1929"/>
                    <a:pt x="1894" y="1929"/>
                  </a:cubicBezTo>
                  <a:lnTo>
                    <a:pt x="3065" y="1929"/>
                  </a:lnTo>
                  <a:cubicBezTo>
                    <a:pt x="2881" y="1401"/>
                    <a:pt x="2743" y="873"/>
                    <a:pt x="2629" y="322"/>
                  </a:cubicBezTo>
                  <a:cubicBezTo>
                    <a:pt x="1745" y="288"/>
                    <a:pt x="873" y="173"/>
                    <a:pt x="0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71"/>
            <p:cNvSpPr/>
            <p:nvPr/>
          </p:nvSpPr>
          <p:spPr>
            <a:xfrm>
              <a:off x="6081200" y="2625200"/>
              <a:ext cx="88975" cy="217225"/>
            </a:xfrm>
            <a:custGeom>
              <a:avLst/>
              <a:gdLst/>
              <a:ahLst/>
              <a:cxnLst/>
              <a:rect l="l" t="t" r="r" b="b"/>
              <a:pathLst>
                <a:path w="3559" h="8689" extrusionOk="0">
                  <a:moveTo>
                    <a:pt x="2514" y="1"/>
                  </a:moveTo>
                  <a:cubicBezTo>
                    <a:pt x="2009" y="1"/>
                    <a:pt x="1493" y="81"/>
                    <a:pt x="1010" y="230"/>
                  </a:cubicBezTo>
                  <a:cubicBezTo>
                    <a:pt x="138" y="2859"/>
                    <a:pt x="0" y="5670"/>
                    <a:pt x="609" y="8368"/>
                  </a:cubicBezTo>
                  <a:cubicBezTo>
                    <a:pt x="1481" y="8540"/>
                    <a:pt x="2365" y="8655"/>
                    <a:pt x="3249" y="8689"/>
                  </a:cubicBezTo>
                  <a:cubicBezTo>
                    <a:pt x="2663" y="5889"/>
                    <a:pt x="2916" y="2847"/>
                    <a:pt x="3558" y="1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71"/>
            <p:cNvSpPr/>
            <p:nvPr/>
          </p:nvSpPr>
          <p:spPr>
            <a:xfrm>
              <a:off x="6031550" y="2816025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1" y="0"/>
                  </a:moveTo>
                  <a:cubicBezTo>
                    <a:pt x="667" y="1205"/>
                    <a:pt x="1780" y="2089"/>
                    <a:pt x="3100" y="2468"/>
                  </a:cubicBezTo>
                  <a:cubicBezTo>
                    <a:pt x="2893" y="1905"/>
                    <a:pt x="2732" y="1320"/>
                    <a:pt x="2595" y="735"/>
                  </a:cubicBezTo>
                  <a:cubicBezTo>
                    <a:pt x="1711" y="562"/>
                    <a:pt x="850" y="31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71"/>
            <p:cNvSpPr/>
            <p:nvPr/>
          </p:nvSpPr>
          <p:spPr>
            <a:xfrm>
              <a:off x="6015500" y="2630950"/>
              <a:ext cx="90975" cy="203450"/>
            </a:xfrm>
            <a:custGeom>
              <a:avLst/>
              <a:gdLst/>
              <a:ahLst/>
              <a:cxnLst/>
              <a:rect l="l" t="t" r="r" b="b"/>
              <a:pathLst>
                <a:path w="3639" h="8138" extrusionOk="0">
                  <a:moveTo>
                    <a:pt x="3638" y="0"/>
                  </a:moveTo>
                  <a:lnTo>
                    <a:pt x="3638" y="0"/>
                  </a:lnTo>
                  <a:cubicBezTo>
                    <a:pt x="1481" y="677"/>
                    <a:pt x="0" y="2663"/>
                    <a:pt x="0" y="4924"/>
                  </a:cubicBezTo>
                  <a:cubicBezTo>
                    <a:pt x="0" y="5796"/>
                    <a:pt x="218" y="6646"/>
                    <a:pt x="643" y="7403"/>
                  </a:cubicBezTo>
                  <a:cubicBezTo>
                    <a:pt x="1492" y="7713"/>
                    <a:pt x="2353" y="7965"/>
                    <a:pt x="3237" y="8138"/>
                  </a:cubicBezTo>
                  <a:cubicBezTo>
                    <a:pt x="2628" y="5440"/>
                    <a:pt x="2766" y="2629"/>
                    <a:pt x="36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71"/>
            <p:cNvSpPr/>
            <p:nvPr/>
          </p:nvSpPr>
          <p:spPr>
            <a:xfrm>
              <a:off x="6162400" y="2838400"/>
              <a:ext cx="86400" cy="44200"/>
            </a:xfrm>
            <a:custGeom>
              <a:avLst/>
              <a:gdLst/>
              <a:ahLst/>
              <a:cxnLst/>
              <a:rect l="l" t="t" r="r" b="b"/>
              <a:pathLst>
                <a:path w="3456" h="1768" extrusionOk="0">
                  <a:moveTo>
                    <a:pt x="3019" y="0"/>
                  </a:moveTo>
                  <a:cubicBezTo>
                    <a:pt x="2263" y="122"/>
                    <a:pt x="1500" y="178"/>
                    <a:pt x="736" y="178"/>
                  </a:cubicBezTo>
                  <a:cubicBezTo>
                    <a:pt x="491" y="178"/>
                    <a:pt x="246" y="172"/>
                    <a:pt x="1" y="161"/>
                  </a:cubicBezTo>
                  <a:lnTo>
                    <a:pt x="1" y="161"/>
                  </a:lnTo>
                  <a:cubicBezTo>
                    <a:pt x="104" y="712"/>
                    <a:pt x="253" y="1240"/>
                    <a:pt x="425" y="1768"/>
                  </a:cubicBezTo>
                  <a:lnTo>
                    <a:pt x="2652" y="1768"/>
                  </a:lnTo>
                  <a:cubicBezTo>
                    <a:pt x="2916" y="1768"/>
                    <a:pt x="3191" y="1756"/>
                    <a:pt x="3455" y="1710"/>
                  </a:cubicBezTo>
                  <a:cubicBezTo>
                    <a:pt x="3283" y="1148"/>
                    <a:pt x="3145" y="574"/>
                    <a:pt x="3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6147775" y="26252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4" y="1"/>
                  </a:moveTo>
                  <a:cubicBezTo>
                    <a:pt x="253" y="2836"/>
                    <a:pt x="0" y="5889"/>
                    <a:pt x="574" y="8689"/>
                  </a:cubicBezTo>
                  <a:cubicBezTo>
                    <a:pt x="822" y="8700"/>
                    <a:pt x="1069" y="8706"/>
                    <a:pt x="1316" y="8706"/>
                  </a:cubicBezTo>
                  <a:cubicBezTo>
                    <a:pt x="2086" y="8706"/>
                    <a:pt x="2851" y="8650"/>
                    <a:pt x="3616" y="8528"/>
                  </a:cubicBezTo>
                  <a:cubicBezTo>
                    <a:pt x="3019" y="5739"/>
                    <a:pt x="2973" y="2847"/>
                    <a:pt x="3753" y="35"/>
                  </a:cubicBezTo>
                  <a:cubicBezTo>
                    <a:pt x="3581" y="12"/>
                    <a:pt x="3409" y="1"/>
                    <a:pt x="32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6222075" y="2626075"/>
              <a:ext cx="135475" cy="212350"/>
            </a:xfrm>
            <a:custGeom>
              <a:avLst/>
              <a:gdLst/>
              <a:ahLst/>
              <a:cxnLst/>
              <a:rect l="l" t="t" r="r" b="b"/>
              <a:pathLst>
                <a:path w="5419" h="8494" extrusionOk="0">
                  <a:moveTo>
                    <a:pt x="793" y="0"/>
                  </a:moveTo>
                  <a:cubicBezTo>
                    <a:pt x="1" y="2812"/>
                    <a:pt x="47" y="5704"/>
                    <a:pt x="644" y="8493"/>
                  </a:cubicBezTo>
                  <a:cubicBezTo>
                    <a:pt x="2285" y="8241"/>
                    <a:pt x="3834" y="7690"/>
                    <a:pt x="5131" y="6795"/>
                  </a:cubicBezTo>
                  <a:cubicBezTo>
                    <a:pt x="5326" y="6255"/>
                    <a:pt x="5418" y="5693"/>
                    <a:pt x="5418" y="5119"/>
                  </a:cubicBezTo>
                  <a:cubicBezTo>
                    <a:pt x="5407" y="2479"/>
                    <a:pt x="3410" y="264"/>
                    <a:pt x="793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6238150" y="2795925"/>
              <a:ext cx="112225" cy="85250"/>
            </a:xfrm>
            <a:custGeom>
              <a:avLst/>
              <a:gdLst/>
              <a:ahLst/>
              <a:cxnLst/>
              <a:rect l="l" t="t" r="r" b="b"/>
              <a:pathLst>
                <a:path w="4489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80" y="896"/>
                    <a:pt x="1630" y="1447"/>
                    <a:pt x="1" y="1699"/>
                  </a:cubicBezTo>
                  <a:cubicBezTo>
                    <a:pt x="115" y="2273"/>
                    <a:pt x="265" y="2847"/>
                    <a:pt x="425" y="3409"/>
                  </a:cubicBezTo>
                  <a:cubicBezTo>
                    <a:pt x="2307" y="3099"/>
                    <a:pt x="3857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71"/>
            <p:cNvSpPr/>
            <p:nvPr/>
          </p:nvSpPr>
          <p:spPr>
            <a:xfrm>
              <a:off x="6284050" y="2722175"/>
              <a:ext cx="29300" cy="24900"/>
            </a:xfrm>
            <a:custGeom>
              <a:avLst/>
              <a:gdLst/>
              <a:ahLst/>
              <a:cxnLst/>
              <a:rect l="l" t="t" r="r" b="b"/>
              <a:pathLst>
                <a:path w="1172" h="996" extrusionOk="0">
                  <a:moveTo>
                    <a:pt x="667" y="1"/>
                  </a:moveTo>
                  <a:cubicBezTo>
                    <a:pt x="230" y="1"/>
                    <a:pt x="1" y="529"/>
                    <a:pt x="322" y="850"/>
                  </a:cubicBezTo>
                  <a:cubicBezTo>
                    <a:pt x="422" y="950"/>
                    <a:pt x="546" y="995"/>
                    <a:pt x="668" y="995"/>
                  </a:cubicBezTo>
                  <a:cubicBezTo>
                    <a:pt x="924" y="995"/>
                    <a:pt x="1172" y="798"/>
                    <a:pt x="1172" y="495"/>
                  </a:cubicBezTo>
                  <a:cubicBezTo>
                    <a:pt x="1172" y="219"/>
                    <a:pt x="942" y="1"/>
                    <a:pt x="6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71"/>
            <p:cNvSpPr/>
            <p:nvPr/>
          </p:nvSpPr>
          <p:spPr>
            <a:xfrm>
              <a:off x="6256525" y="2757775"/>
              <a:ext cx="68300" cy="58400"/>
            </a:xfrm>
            <a:custGeom>
              <a:avLst/>
              <a:gdLst/>
              <a:ahLst/>
              <a:cxnLst/>
              <a:rect l="l" t="t" r="r" b="b"/>
              <a:pathLst>
                <a:path w="2732" h="2336" extrusionOk="0">
                  <a:moveTo>
                    <a:pt x="1561" y="0"/>
                  </a:moveTo>
                  <a:cubicBezTo>
                    <a:pt x="528" y="0"/>
                    <a:pt x="0" y="1251"/>
                    <a:pt x="735" y="1986"/>
                  </a:cubicBezTo>
                  <a:cubicBezTo>
                    <a:pt x="976" y="2227"/>
                    <a:pt x="1271" y="2335"/>
                    <a:pt x="1559" y="2335"/>
                  </a:cubicBezTo>
                  <a:cubicBezTo>
                    <a:pt x="2160" y="2335"/>
                    <a:pt x="2732" y="1865"/>
                    <a:pt x="2732" y="1159"/>
                  </a:cubicBezTo>
                  <a:cubicBezTo>
                    <a:pt x="2732" y="517"/>
                    <a:pt x="2215" y="0"/>
                    <a:pt x="1561" y="0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71"/>
            <p:cNvSpPr/>
            <p:nvPr/>
          </p:nvSpPr>
          <p:spPr>
            <a:xfrm>
              <a:off x="6005725" y="2504325"/>
              <a:ext cx="194025" cy="156475"/>
            </a:xfrm>
            <a:custGeom>
              <a:avLst/>
              <a:gdLst/>
              <a:ahLst/>
              <a:cxnLst/>
              <a:rect l="l" t="t" r="r" b="b"/>
              <a:pathLst>
                <a:path w="7761" h="6259" extrusionOk="0">
                  <a:moveTo>
                    <a:pt x="3454" y="0"/>
                  </a:moveTo>
                  <a:cubicBezTo>
                    <a:pt x="3001" y="0"/>
                    <a:pt x="2551" y="163"/>
                    <a:pt x="2136" y="532"/>
                  </a:cubicBezTo>
                  <a:cubicBezTo>
                    <a:pt x="1" y="2437"/>
                    <a:pt x="2032" y="4445"/>
                    <a:pt x="3398" y="5352"/>
                  </a:cubicBezTo>
                  <a:cubicBezTo>
                    <a:pt x="4374" y="6006"/>
                    <a:pt x="6853" y="6259"/>
                    <a:pt x="6853" y="6259"/>
                  </a:cubicBezTo>
                  <a:cubicBezTo>
                    <a:pt x="7760" y="3546"/>
                    <a:pt x="5570" y="0"/>
                    <a:pt x="3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71"/>
            <p:cNvSpPr/>
            <p:nvPr/>
          </p:nvSpPr>
          <p:spPr>
            <a:xfrm>
              <a:off x="6197975" y="2535675"/>
              <a:ext cx="132875" cy="111925"/>
            </a:xfrm>
            <a:custGeom>
              <a:avLst/>
              <a:gdLst/>
              <a:ahLst/>
              <a:cxnLst/>
              <a:rect l="l" t="t" r="r" b="b"/>
              <a:pathLst>
                <a:path w="5315" h="4477" extrusionOk="0">
                  <a:moveTo>
                    <a:pt x="2847" y="1"/>
                  </a:moveTo>
                  <a:cubicBezTo>
                    <a:pt x="2847" y="1"/>
                    <a:pt x="1573" y="1619"/>
                    <a:pt x="1573" y="1619"/>
                  </a:cubicBezTo>
                  <a:cubicBezTo>
                    <a:pt x="1562" y="1619"/>
                    <a:pt x="1" y="253"/>
                    <a:pt x="1" y="253"/>
                  </a:cubicBezTo>
                  <a:lnTo>
                    <a:pt x="1" y="253"/>
                  </a:lnTo>
                  <a:lnTo>
                    <a:pt x="620" y="4006"/>
                  </a:lnTo>
                  <a:lnTo>
                    <a:pt x="4121" y="4477"/>
                  </a:lnTo>
                  <a:lnTo>
                    <a:pt x="5315" y="1424"/>
                  </a:lnTo>
                  <a:lnTo>
                    <a:pt x="3467" y="1917"/>
                  </a:lnTo>
                  <a:lnTo>
                    <a:pt x="2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6924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972273" y="1500750"/>
            <a:ext cx="3411727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statement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4825150" y="2038380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6673741" y="2038353"/>
            <a:ext cx="707409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description</a:t>
            </a:r>
            <a:endParaRPr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C:\Users\VuongPhuc\Desktop\Education_Student_1-copy-8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760" y="1588397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VuongPhuc\Desktop\37-374295_business-taxes-icon-for-small-business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3" y="1853184"/>
            <a:ext cx="2527255" cy="172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62;p41"/>
          <p:cNvSpPr txBox="1">
            <a:spLocks/>
          </p:cNvSpPr>
          <p:nvPr/>
        </p:nvSpPr>
        <p:spPr>
          <a:xfrm>
            <a:off x="288818" y="3556262"/>
            <a:ext cx="3433064" cy="83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 finding quality IT resource</a:t>
            </a:r>
            <a:endParaRPr lang="en-CA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1162;p41"/>
          <p:cNvSpPr txBox="1">
            <a:spLocks/>
          </p:cNvSpPr>
          <p:nvPr/>
        </p:nvSpPr>
        <p:spPr>
          <a:xfrm>
            <a:off x="5088128" y="3533410"/>
            <a:ext cx="3433064" cy="83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Talent student needs online part-time job</a:t>
            </a:r>
            <a:endParaRPr lang="en-CA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8" name="Picture 4" descr="C:\Users\VuongPhuc\Desktop\20-208238_small-business-white-new-business-icon-hd-png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52" y="2092059"/>
            <a:ext cx="1763947" cy="13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4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Product position</a:t>
            </a:r>
            <a:endParaRPr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Google Shape;1162;p41"/>
          <p:cNvSpPr txBox="1">
            <a:spLocks/>
          </p:cNvSpPr>
          <p:nvPr/>
        </p:nvSpPr>
        <p:spPr>
          <a:xfrm>
            <a:off x="288818" y="3556262"/>
            <a:ext cx="3433064" cy="83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Unlike traditional recruitment</a:t>
            </a:r>
            <a:endParaRPr lang="en-CA" sz="2400" dirty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Google Shape;1162;p41"/>
          <p:cNvSpPr txBox="1">
            <a:spLocks/>
          </p:cNvSpPr>
          <p:nvPr/>
        </p:nvSpPr>
        <p:spPr>
          <a:xfrm>
            <a:off x="5088128" y="3533410"/>
            <a:ext cx="3433064" cy="838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36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en-US" sz="2400" smtClean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Working online through internet </a:t>
            </a:r>
            <a:endParaRPr lang="en-CA" sz="240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8" name="Picture 4" descr="C:\Users\VuongPhuc\Desktop\20-208238_small-business-white-new-business-icon-hd-png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152" y="2092059"/>
            <a:ext cx="1763947" cy="13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Downloads\logo_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30" y="1831659"/>
            <a:ext cx="1901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VuongPhuc\Desktop\Global-06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86" y="1070610"/>
            <a:ext cx="3089148" cy="308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6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28177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97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42"/>
          <p:cNvSpPr txBox="1">
            <a:spLocks noGrp="1"/>
          </p:cNvSpPr>
          <p:nvPr>
            <p:ph type="title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Product position</a:t>
            </a:r>
            <a:endParaRPr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0" name="Google Shape;1978;p70"/>
          <p:cNvGrpSpPr/>
          <p:nvPr/>
        </p:nvGrpSpPr>
        <p:grpSpPr>
          <a:xfrm>
            <a:off x="842309" y="1206742"/>
            <a:ext cx="1778147" cy="3250833"/>
            <a:chOff x="6417224" y="2247097"/>
            <a:chExt cx="951950" cy="1740368"/>
          </a:xfrm>
        </p:grpSpPr>
        <p:sp>
          <p:nvSpPr>
            <p:cNvPr id="11" name="Google Shape;1979;p70"/>
            <p:cNvSpPr/>
            <p:nvPr/>
          </p:nvSpPr>
          <p:spPr>
            <a:xfrm>
              <a:off x="6505324" y="2247511"/>
              <a:ext cx="863850" cy="1739954"/>
            </a:xfrm>
            <a:custGeom>
              <a:avLst/>
              <a:gdLst/>
              <a:ahLst/>
              <a:cxnLst/>
              <a:rect l="l" t="t" r="r" b="b"/>
              <a:pathLst>
                <a:path w="34554" h="71434" extrusionOk="0">
                  <a:moveTo>
                    <a:pt x="1575" y="0"/>
                  </a:moveTo>
                  <a:cubicBezTo>
                    <a:pt x="706" y="0"/>
                    <a:pt x="1" y="689"/>
                    <a:pt x="1" y="1557"/>
                  </a:cubicBezTo>
                  <a:lnTo>
                    <a:pt x="1" y="69876"/>
                  </a:lnTo>
                  <a:cubicBezTo>
                    <a:pt x="1" y="70728"/>
                    <a:pt x="706" y="71433"/>
                    <a:pt x="1575" y="71433"/>
                  </a:cubicBezTo>
                  <a:lnTo>
                    <a:pt x="32980" y="71433"/>
                  </a:lnTo>
                  <a:cubicBezTo>
                    <a:pt x="33849" y="71433"/>
                    <a:pt x="34554" y="70728"/>
                    <a:pt x="34554" y="69876"/>
                  </a:cubicBezTo>
                  <a:lnTo>
                    <a:pt x="34554" y="1557"/>
                  </a:lnTo>
                  <a:cubicBezTo>
                    <a:pt x="34554" y="689"/>
                    <a:pt x="33849" y="0"/>
                    <a:pt x="32980" y="0"/>
                  </a:cubicBez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80;p70"/>
            <p:cNvSpPr/>
            <p:nvPr/>
          </p:nvSpPr>
          <p:spPr>
            <a:xfrm>
              <a:off x="6417224" y="2247097"/>
              <a:ext cx="868375" cy="1740368"/>
            </a:xfrm>
            <a:custGeom>
              <a:avLst/>
              <a:gdLst/>
              <a:ahLst/>
              <a:cxnLst/>
              <a:rect l="l" t="t" r="r" b="b"/>
              <a:pathLst>
                <a:path w="34735" h="71451" extrusionOk="0">
                  <a:moveTo>
                    <a:pt x="1787" y="1"/>
                  </a:moveTo>
                  <a:cubicBezTo>
                    <a:pt x="804" y="1"/>
                    <a:pt x="1" y="1115"/>
                    <a:pt x="1" y="2492"/>
                  </a:cubicBezTo>
                  <a:lnTo>
                    <a:pt x="1" y="68975"/>
                  </a:lnTo>
                  <a:cubicBezTo>
                    <a:pt x="1" y="70336"/>
                    <a:pt x="804" y="71450"/>
                    <a:pt x="1787" y="71450"/>
                  </a:cubicBezTo>
                  <a:lnTo>
                    <a:pt x="34734" y="71450"/>
                  </a:lnTo>
                  <a:lnTo>
                    <a:pt x="34734" y="1"/>
                  </a:lnTo>
                  <a:close/>
                </a:path>
              </a:pathLst>
            </a:custGeom>
            <a:solidFill>
              <a:srgbClr val="3F50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81;p70"/>
            <p:cNvSpPr/>
            <p:nvPr/>
          </p:nvSpPr>
          <p:spPr>
            <a:xfrm>
              <a:off x="6492619" y="2340952"/>
              <a:ext cx="813450" cy="1457323"/>
            </a:xfrm>
            <a:custGeom>
              <a:avLst/>
              <a:gdLst/>
              <a:ahLst/>
              <a:cxnLst/>
              <a:rect l="l" t="t" r="r" b="b"/>
              <a:pathLst>
                <a:path w="32538" h="60944" extrusionOk="0">
                  <a:moveTo>
                    <a:pt x="427" y="0"/>
                  </a:moveTo>
                  <a:cubicBezTo>
                    <a:pt x="198" y="0"/>
                    <a:pt x="1" y="197"/>
                    <a:pt x="1" y="426"/>
                  </a:cubicBezTo>
                  <a:lnTo>
                    <a:pt x="1" y="60533"/>
                  </a:lnTo>
                  <a:cubicBezTo>
                    <a:pt x="1" y="60763"/>
                    <a:pt x="198" y="60943"/>
                    <a:pt x="427" y="60943"/>
                  </a:cubicBezTo>
                  <a:lnTo>
                    <a:pt x="32128" y="60943"/>
                  </a:lnTo>
                  <a:cubicBezTo>
                    <a:pt x="32357" y="60943"/>
                    <a:pt x="32538" y="60763"/>
                    <a:pt x="32538" y="60533"/>
                  </a:cubicBezTo>
                  <a:lnTo>
                    <a:pt x="32538" y="426"/>
                  </a:lnTo>
                  <a:cubicBezTo>
                    <a:pt x="32538" y="197"/>
                    <a:pt x="32357" y="0"/>
                    <a:pt x="321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82;p70"/>
            <p:cNvSpPr/>
            <p:nvPr/>
          </p:nvSpPr>
          <p:spPr>
            <a:xfrm>
              <a:off x="6856100" y="3843492"/>
              <a:ext cx="96750" cy="83150"/>
            </a:xfrm>
            <a:custGeom>
              <a:avLst/>
              <a:gdLst/>
              <a:ahLst/>
              <a:cxnLst/>
              <a:rect l="l" t="t" r="r" b="b"/>
              <a:pathLst>
                <a:path w="3870" h="3326" extrusionOk="0">
                  <a:moveTo>
                    <a:pt x="2214" y="358"/>
                  </a:moveTo>
                  <a:lnTo>
                    <a:pt x="2214" y="375"/>
                  </a:lnTo>
                  <a:cubicBezTo>
                    <a:pt x="2935" y="375"/>
                    <a:pt x="3509" y="948"/>
                    <a:pt x="3525" y="1670"/>
                  </a:cubicBezTo>
                  <a:cubicBezTo>
                    <a:pt x="3525" y="2456"/>
                    <a:pt x="2882" y="2973"/>
                    <a:pt x="2212" y="2973"/>
                  </a:cubicBezTo>
                  <a:cubicBezTo>
                    <a:pt x="1890" y="2973"/>
                    <a:pt x="1562" y="2853"/>
                    <a:pt x="1296" y="2587"/>
                  </a:cubicBezTo>
                  <a:cubicBezTo>
                    <a:pt x="476" y="1768"/>
                    <a:pt x="1066" y="358"/>
                    <a:pt x="2214" y="358"/>
                  </a:cubicBezTo>
                  <a:close/>
                  <a:moveTo>
                    <a:pt x="2197" y="1"/>
                  </a:moveTo>
                  <a:cubicBezTo>
                    <a:pt x="1793" y="1"/>
                    <a:pt x="1383" y="152"/>
                    <a:pt x="1050" y="489"/>
                  </a:cubicBezTo>
                  <a:cubicBezTo>
                    <a:pt x="1" y="1538"/>
                    <a:pt x="739" y="3325"/>
                    <a:pt x="2214" y="3325"/>
                  </a:cubicBezTo>
                  <a:cubicBezTo>
                    <a:pt x="3132" y="3325"/>
                    <a:pt x="3869" y="2587"/>
                    <a:pt x="3869" y="1670"/>
                  </a:cubicBezTo>
                  <a:cubicBezTo>
                    <a:pt x="3869" y="669"/>
                    <a:pt x="3048" y="1"/>
                    <a:pt x="2197" y="1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83;p70"/>
            <p:cNvSpPr/>
            <p:nvPr/>
          </p:nvSpPr>
          <p:spPr>
            <a:xfrm>
              <a:off x="6623350" y="3880717"/>
              <a:ext cx="82800" cy="9025"/>
            </a:xfrm>
            <a:custGeom>
              <a:avLst/>
              <a:gdLst/>
              <a:ahLst/>
              <a:cxnLst/>
              <a:rect l="l" t="t" r="r" b="b"/>
              <a:pathLst>
                <a:path w="3312" h="361" extrusionOk="0">
                  <a:moveTo>
                    <a:pt x="1" y="0"/>
                  </a:moveTo>
                  <a:lnTo>
                    <a:pt x="1" y="361"/>
                  </a:lnTo>
                  <a:lnTo>
                    <a:pt x="3312" y="361"/>
                  </a:lnTo>
                  <a:lnTo>
                    <a:pt x="3312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84;p70"/>
            <p:cNvSpPr/>
            <p:nvPr/>
          </p:nvSpPr>
          <p:spPr>
            <a:xfrm>
              <a:off x="7116325" y="3860642"/>
              <a:ext cx="60675" cy="48775"/>
            </a:xfrm>
            <a:custGeom>
              <a:avLst/>
              <a:gdLst/>
              <a:ahLst/>
              <a:cxnLst/>
              <a:rect l="l" t="t" r="r" b="b"/>
              <a:pathLst>
                <a:path w="2427" h="1951" extrusionOk="0">
                  <a:moveTo>
                    <a:pt x="2328" y="0"/>
                  </a:moveTo>
                  <a:lnTo>
                    <a:pt x="328" y="656"/>
                  </a:lnTo>
                  <a:cubicBezTo>
                    <a:pt x="148" y="688"/>
                    <a:pt x="0" y="836"/>
                    <a:pt x="0" y="1033"/>
                  </a:cubicBezTo>
                  <a:cubicBezTo>
                    <a:pt x="0" y="1197"/>
                    <a:pt x="132" y="1328"/>
                    <a:pt x="361" y="1393"/>
                  </a:cubicBezTo>
                  <a:lnTo>
                    <a:pt x="2328" y="1951"/>
                  </a:lnTo>
                  <a:lnTo>
                    <a:pt x="2426" y="1606"/>
                  </a:lnTo>
                  <a:lnTo>
                    <a:pt x="459" y="1049"/>
                  </a:lnTo>
                  <a:cubicBezTo>
                    <a:pt x="427" y="1049"/>
                    <a:pt x="394" y="1033"/>
                    <a:pt x="377" y="1016"/>
                  </a:cubicBezTo>
                  <a:lnTo>
                    <a:pt x="427" y="1000"/>
                  </a:lnTo>
                  <a:lnTo>
                    <a:pt x="2426" y="344"/>
                  </a:lnTo>
                  <a:lnTo>
                    <a:pt x="2328" y="0"/>
                  </a:ln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85;p70"/>
            <p:cNvSpPr/>
            <p:nvPr/>
          </p:nvSpPr>
          <p:spPr>
            <a:xfrm>
              <a:off x="6785429" y="2287275"/>
              <a:ext cx="238100" cy="14350"/>
            </a:xfrm>
            <a:custGeom>
              <a:avLst/>
              <a:gdLst/>
              <a:ahLst/>
              <a:cxnLst/>
              <a:rect l="l" t="t" r="r" b="b"/>
              <a:pathLst>
                <a:path w="9524" h="574" extrusionOk="0">
                  <a:moveTo>
                    <a:pt x="164" y="0"/>
                  </a:moveTo>
                  <a:cubicBezTo>
                    <a:pt x="82" y="0"/>
                    <a:pt x="0" y="82"/>
                    <a:pt x="0" y="164"/>
                  </a:cubicBezTo>
                  <a:lnTo>
                    <a:pt x="0" y="410"/>
                  </a:lnTo>
                  <a:cubicBezTo>
                    <a:pt x="0" y="492"/>
                    <a:pt x="82" y="574"/>
                    <a:pt x="164" y="574"/>
                  </a:cubicBezTo>
                  <a:lnTo>
                    <a:pt x="9359" y="574"/>
                  </a:lnTo>
                  <a:cubicBezTo>
                    <a:pt x="9458" y="574"/>
                    <a:pt x="9523" y="492"/>
                    <a:pt x="9523" y="410"/>
                  </a:cubicBezTo>
                  <a:lnTo>
                    <a:pt x="9523" y="164"/>
                  </a:lnTo>
                  <a:cubicBezTo>
                    <a:pt x="9523" y="82"/>
                    <a:pt x="9458" y="0"/>
                    <a:pt x="9359" y="0"/>
                  </a:cubicBezTo>
                  <a:close/>
                </a:path>
              </a:pathLst>
            </a:custGeom>
            <a:solidFill>
              <a:srgbClr val="F2B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D:\Downloads\logo_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30" y="1831659"/>
            <a:ext cx="1901190" cy="190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oogle Shape;1664;p59"/>
          <p:cNvCxnSpPr/>
          <p:nvPr/>
        </p:nvCxnSpPr>
        <p:spPr>
          <a:xfrm flipV="1">
            <a:off x="2620458" y="1546860"/>
            <a:ext cx="1380042" cy="119626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" name="Google Shape;1660;p59"/>
          <p:cNvSpPr/>
          <p:nvPr/>
        </p:nvSpPr>
        <p:spPr>
          <a:xfrm>
            <a:off x="3853500" y="1382054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228566" y="1317636"/>
            <a:ext cx="3262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800" b="1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Android platform</a:t>
            </a:r>
          </a:p>
          <a:p>
            <a:pPr lvl="0"/>
            <a:r>
              <a:rPr lang="en-US" sz="180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Running Android 7.0 or higher</a:t>
            </a:r>
            <a:endParaRPr lang="en-CA" sz="180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" name="Google Shape;1664;p59"/>
          <p:cNvCxnSpPr/>
          <p:nvPr/>
        </p:nvCxnSpPr>
        <p:spPr>
          <a:xfrm flipV="1">
            <a:off x="2620456" y="2365302"/>
            <a:ext cx="1380044" cy="37781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" name="Google Shape;1662;p59"/>
          <p:cNvSpPr/>
          <p:nvPr/>
        </p:nvSpPr>
        <p:spPr>
          <a:xfrm>
            <a:off x="3846801" y="2218302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664;p59"/>
          <p:cNvCxnSpPr/>
          <p:nvPr/>
        </p:nvCxnSpPr>
        <p:spPr>
          <a:xfrm>
            <a:off x="2620456" y="2743122"/>
            <a:ext cx="1380044" cy="458428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9" name="Google Shape;1660;p59"/>
          <p:cNvSpPr/>
          <p:nvPr/>
        </p:nvSpPr>
        <p:spPr>
          <a:xfrm>
            <a:off x="3846801" y="3054550"/>
            <a:ext cx="294000" cy="29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1664;p59"/>
          <p:cNvCxnSpPr/>
          <p:nvPr/>
        </p:nvCxnSpPr>
        <p:spPr>
          <a:xfrm>
            <a:off x="2620456" y="2743122"/>
            <a:ext cx="1380044" cy="129467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7" name="Rectangle 36"/>
          <p:cNvSpPr/>
          <p:nvPr/>
        </p:nvSpPr>
        <p:spPr>
          <a:xfrm>
            <a:off x="4226285" y="2185827"/>
            <a:ext cx="2428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CA" sz="1800" b="1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Storage size</a:t>
            </a:r>
            <a:endParaRPr lang="en-US" sz="1800" b="1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/>
            <a:r>
              <a:rPr lang="en-US" sz="180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Free 500MB or higher</a:t>
            </a:r>
            <a:endParaRPr lang="en-CA" sz="1800" smtClean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72005" y="3054550"/>
            <a:ext cx="1620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RAM size</a:t>
            </a:r>
            <a:endParaRPr lang="en-US" sz="1800" smtClean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/>
            <a:r>
              <a:rPr lang="en-US" sz="180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2GB or higher</a:t>
            </a:r>
            <a:endParaRPr lang="en-US" sz="180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72004" y="3951872"/>
            <a:ext cx="3082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b="1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Permission</a:t>
            </a:r>
            <a:endParaRPr lang="en-US" sz="1800" b="1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0"/>
            <a:r>
              <a:rPr lang="en-US" sz="180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Internet, storage access, etc</a:t>
            </a:r>
          </a:p>
        </p:txBody>
      </p:sp>
      <p:sp>
        <p:nvSpPr>
          <p:cNvPr id="30" name="Google Shape;1662;p59"/>
          <p:cNvSpPr/>
          <p:nvPr/>
        </p:nvSpPr>
        <p:spPr>
          <a:xfrm>
            <a:off x="3853500" y="3890798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84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30069 0.0009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35" y="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/>
      <p:bldP spid="21" grpId="0" animBg="1"/>
      <p:bldP spid="29" grpId="0" animBg="1"/>
      <p:bldP spid="37" grpId="0"/>
      <p:bldP spid="38" grpId="0"/>
      <p:bldP spid="39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44"/>
          <p:cNvSpPr txBox="1">
            <a:spLocks noGrp="1"/>
          </p:cNvSpPr>
          <p:nvPr>
            <p:ph type="title" idx="8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Stakeholders</a:t>
            </a:r>
            <a:endParaRPr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96" name="Google Shape;1196;p44"/>
          <p:cNvSpPr txBox="1">
            <a:spLocks noGrp="1"/>
          </p:cNvSpPr>
          <p:nvPr>
            <p:ph type="subTitle" idx="1"/>
          </p:nvPr>
        </p:nvSpPr>
        <p:spPr>
          <a:xfrm flipH="1">
            <a:off x="3524550" y="2142234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Lancer who needs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part-time jobs</a:t>
            </a:r>
            <a:endParaRPr/>
          </a:p>
        </p:txBody>
      </p:sp>
      <p:sp>
        <p:nvSpPr>
          <p:cNvPr id="1197" name="Google Shape;1197;p44"/>
          <p:cNvSpPr txBox="1">
            <a:spLocks noGrp="1"/>
          </p:cNvSpPr>
          <p:nvPr>
            <p:ph type="subTitle" idx="5"/>
          </p:nvPr>
        </p:nvSpPr>
        <p:spPr>
          <a:xfrm flipH="1">
            <a:off x="928711" y="4008202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Momo banking system</a:t>
            </a:r>
            <a:endParaRPr lang="en-US" smtClean="0"/>
          </a:p>
        </p:txBody>
      </p:sp>
      <p:sp>
        <p:nvSpPr>
          <p:cNvPr id="1198" name="Google Shape;1198;p44"/>
          <p:cNvSpPr txBox="1">
            <a:spLocks noGrp="1"/>
          </p:cNvSpPr>
          <p:nvPr>
            <p:ph type="ctrTitle"/>
          </p:nvPr>
        </p:nvSpPr>
        <p:spPr>
          <a:xfrm flipH="1">
            <a:off x="3791700" y="1719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Lancer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99" name="Google Shape;1199;p44"/>
          <p:cNvSpPr txBox="1">
            <a:spLocks noGrp="1"/>
          </p:cNvSpPr>
          <p:nvPr>
            <p:ph type="ctrTitle" idx="2"/>
          </p:nvPr>
        </p:nvSpPr>
        <p:spPr>
          <a:xfrm flipH="1">
            <a:off x="5931578" y="1719955"/>
            <a:ext cx="2431668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Develop team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00" name="Google Shape;1200;p44"/>
          <p:cNvSpPr txBox="1">
            <a:spLocks noGrp="1"/>
          </p:cNvSpPr>
          <p:nvPr>
            <p:ph type="ctrTitle" idx="4"/>
          </p:nvPr>
        </p:nvSpPr>
        <p:spPr>
          <a:xfrm flipH="1">
            <a:off x="653451" y="3567963"/>
            <a:ext cx="264542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Banking system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01" name="Google Shape;1201;p44"/>
          <p:cNvSpPr txBox="1">
            <a:spLocks noGrp="1"/>
          </p:cNvSpPr>
          <p:nvPr>
            <p:ph type="subTitle" idx="7"/>
          </p:nvPr>
        </p:nvSpPr>
        <p:spPr>
          <a:xfrm flipH="1">
            <a:off x="3524550" y="4008202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BeeKey application administrator</a:t>
            </a:r>
            <a:endParaRPr/>
          </a:p>
        </p:txBody>
      </p:sp>
      <p:sp>
        <p:nvSpPr>
          <p:cNvPr id="1202" name="Google Shape;1202;p44"/>
          <p:cNvSpPr txBox="1">
            <a:spLocks noGrp="1"/>
          </p:cNvSpPr>
          <p:nvPr>
            <p:ph type="subTitle" idx="3"/>
          </p:nvPr>
        </p:nvSpPr>
        <p:spPr>
          <a:xfrm flipH="1">
            <a:off x="6099962" y="2144584"/>
            <a:ext cx="2094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The BeeKey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develop team</a:t>
            </a:r>
            <a:endParaRPr/>
          </a:p>
        </p:txBody>
      </p:sp>
      <p:sp>
        <p:nvSpPr>
          <p:cNvPr id="1203" name="Google Shape;1203;p44"/>
          <p:cNvSpPr txBox="1">
            <a:spLocks noGrp="1"/>
          </p:cNvSpPr>
          <p:nvPr>
            <p:ph type="ctrTitle" idx="6"/>
          </p:nvPr>
        </p:nvSpPr>
        <p:spPr>
          <a:xfrm flipH="1">
            <a:off x="3322320" y="3567963"/>
            <a:ext cx="249936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Administrator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204" name="Google Shape;1204;p44"/>
          <p:cNvGrpSpPr/>
          <p:nvPr/>
        </p:nvGrpSpPr>
        <p:grpSpPr>
          <a:xfrm>
            <a:off x="2430428" y="266152"/>
            <a:ext cx="540962" cy="591542"/>
            <a:chOff x="2013650" y="1733325"/>
            <a:chExt cx="407750" cy="445875"/>
          </a:xfrm>
        </p:grpSpPr>
        <p:sp>
          <p:nvSpPr>
            <p:cNvPr id="1205" name="Google Shape;1205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44"/>
          <p:cNvGrpSpPr/>
          <p:nvPr/>
        </p:nvGrpSpPr>
        <p:grpSpPr>
          <a:xfrm flipH="1">
            <a:off x="6113569" y="276334"/>
            <a:ext cx="540962" cy="591542"/>
            <a:chOff x="2013650" y="1733325"/>
            <a:chExt cx="407750" cy="445875"/>
          </a:xfrm>
        </p:grpSpPr>
        <p:sp>
          <p:nvSpPr>
            <p:cNvPr id="1223" name="Google Shape;1223;p44"/>
            <p:cNvSpPr/>
            <p:nvPr/>
          </p:nvSpPr>
          <p:spPr>
            <a:xfrm>
              <a:off x="2013650" y="1998550"/>
              <a:ext cx="72900" cy="42200"/>
            </a:xfrm>
            <a:custGeom>
              <a:avLst/>
              <a:gdLst/>
              <a:ahLst/>
              <a:cxnLst/>
              <a:rect l="l" t="t" r="r" b="b"/>
              <a:pathLst>
                <a:path w="2916" h="1688" extrusionOk="0">
                  <a:moveTo>
                    <a:pt x="2916" y="0"/>
                  </a:moveTo>
                  <a:lnTo>
                    <a:pt x="0" y="838"/>
                  </a:lnTo>
                  <a:lnTo>
                    <a:pt x="2916" y="1688"/>
                  </a:lnTo>
                  <a:lnTo>
                    <a:pt x="2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2124975" y="1733325"/>
              <a:ext cx="176625" cy="179450"/>
            </a:xfrm>
            <a:custGeom>
              <a:avLst/>
              <a:gdLst/>
              <a:ahLst/>
              <a:cxnLst/>
              <a:rect l="l" t="t" r="r" b="b"/>
              <a:pathLst>
                <a:path w="7065" h="7178" extrusionOk="0">
                  <a:moveTo>
                    <a:pt x="3453" y="0"/>
                  </a:moveTo>
                  <a:cubicBezTo>
                    <a:pt x="3206" y="0"/>
                    <a:pt x="2946" y="49"/>
                    <a:pt x="2675" y="154"/>
                  </a:cubicBezTo>
                  <a:cubicBezTo>
                    <a:pt x="1" y="1198"/>
                    <a:pt x="1206" y="3792"/>
                    <a:pt x="2170" y="5112"/>
                  </a:cubicBezTo>
                  <a:cubicBezTo>
                    <a:pt x="2858" y="6064"/>
                    <a:pt x="5085" y="7178"/>
                    <a:pt x="5085" y="7178"/>
                  </a:cubicBezTo>
                  <a:cubicBezTo>
                    <a:pt x="7065" y="4719"/>
                    <a:pt x="5885" y="0"/>
                    <a:pt x="34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2124450" y="2109350"/>
              <a:ext cx="34550" cy="62175"/>
            </a:xfrm>
            <a:custGeom>
              <a:avLst/>
              <a:gdLst/>
              <a:ahLst/>
              <a:cxnLst/>
              <a:rect l="l" t="t" r="r" b="b"/>
              <a:pathLst>
                <a:path w="1382" h="2487" extrusionOk="0">
                  <a:moveTo>
                    <a:pt x="961" y="1"/>
                  </a:moveTo>
                  <a:cubicBezTo>
                    <a:pt x="823" y="1"/>
                    <a:pt x="682" y="70"/>
                    <a:pt x="618" y="228"/>
                  </a:cubicBezTo>
                  <a:cubicBezTo>
                    <a:pt x="377" y="825"/>
                    <a:pt x="194" y="1433"/>
                    <a:pt x="56" y="2053"/>
                  </a:cubicBezTo>
                  <a:cubicBezTo>
                    <a:pt x="1" y="2315"/>
                    <a:pt x="219" y="2486"/>
                    <a:pt x="425" y="2486"/>
                  </a:cubicBezTo>
                  <a:cubicBezTo>
                    <a:pt x="561" y="2486"/>
                    <a:pt x="692" y="2411"/>
                    <a:pt x="733" y="2237"/>
                  </a:cubicBezTo>
                  <a:cubicBezTo>
                    <a:pt x="859" y="1617"/>
                    <a:pt x="1043" y="1009"/>
                    <a:pt x="1284" y="423"/>
                  </a:cubicBezTo>
                  <a:cubicBezTo>
                    <a:pt x="1382" y="166"/>
                    <a:pt x="1175" y="1"/>
                    <a:pt x="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2186950" y="2116975"/>
              <a:ext cx="20550" cy="62225"/>
            </a:xfrm>
            <a:custGeom>
              <a:avLst/>
              <a:gdLst/>
              <a:ahLst/>
              <a:cxnLst/>
              <a:rect l="l" t="t" r="r" b="b"/>
              <a:pathLst>
                <a:path w="822" h="2489" extrusionOk="0">
                  <a:moveTo>
                    <a:pt x="478" y="1"/>
                  </a:moveTo>
                  <a:cubicBezTo>
                    <a:pt x="305" y="1"/>
                    <a:pt x="127" y="113"/>
                    <a:pt x="116" y="336"/>
                  </a:cubicBezTo>
                  <a:cubicBezTo>
                    <a:pt x="93" y="945"/>
                    <a:pt x="58" y="1553"/>
                    <a:pt x="12" y="2161"/>
                  </a:cubicBezTo>
                  <a:cubicBezTo>
                    <a:pt x="1" y="2379"/>
                    <a:pt x="167" y="2488"/>
                    <a:pt x="341" y="2488"/>
                  </a:cubicBezTo>
                  <a:cubicBezTo>
                    <a:pt x="514" y="2488"/>
                    <a:pt x="695" y="2379"/>
                    <a:pt x="712" y="2161"/>
                  </a:cubicBezTo>
                  <a:cubicBezTo>
                    <a:pt x="747" y="1553"/>
                    <a:pt x="781" y="945"/>
                    <a:pt x="816" y="336"/>
                  </a:cubicBezTo>
                  <a:cubicBezTo>
                    <a:pt x="821" y="113"/>
                    <a:pt x="65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2261850" y="2116975"/>
              <a:ext cx="24800" cy="62025"/>
            </a:xfrm>
            <a:custGeom>
              <a:avLst/>
              <a:gdLst/>
              <a:ahLst/>
              <a:cxnLst/>
              <a:rect l="l" t="t" r="r" b="b"/>
              <a:pathLst>
                <a:path w="992" h="2481" extrusionOk="0">
                  <a:moveTo>
                    <a:pt x="343" y="1"/>
                  </a:moveTo>
                  <a:cubicBezTo>
                    <a:pt x="170" y="1"/>
                    <a:pt x="0" y="113"/>
                    <a:pt x="12" y="336"/>
                  </a:cubicBezTo>
                  <a:cubicBezTo>
                    <a:pt x="35" y="968"/>
                    <a:pt x="115" y="1610"/>
                    <a:pt x="264" y="2230"/>
                  </a:cubicBezTo>
                  <a:cubicBezTo>
                    <a:pt x="306" y="2405"/>
                    <a:pt x="438" y="2480"/>
                    <a:pt x="574" y="2480"/>
                  </a:cubicBezTo>
                  <a:cubicBezTo>
                    <a:pt x="778" y="2480"/>
                    <a:pt x="992" y="2312"/>
                    <a:pt x="930" y="2058"/>
                  </a:cubicBezTo>
                  <a:cubicBezTo>
                    <a:pt x="804" y="1484"/>
                    <a:pt x="723" y="910"/>
                    <a:pt x="700" y="336"/>
                  </a:cubicBezTo>
                  <a:cubicBezTo>
                    <a:pt x="695" y="113"/>
                    <a:pt x="517" y="1"/>
                    <a:pt x="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2310350" y="2112000"/>
              <a:ext cx="35200" cy="56075"/>
            </a:xfrm>
            <a:custGeom>
              <a:avLst/>
              <a:gdLst/>
              <a:ahLst/>
              <a:cxnLst/>
              <a:rect l="l" t="t" r="r" b="b"/>
              <a:pathLst>
                <a:path w="1408" h="2243" extrusionOk="0">
                  <a:moveTo>
                    <a:pt x="465" y="1"/>
                  </a:moveTo>
                  <a:cubicBezTo>
                    <a:pt x="242" y="1"/>
                    <a:pt x="0" y="252"/>
                    <a:pt x="126" y="535"/>
                  </a:cubicBezTo>
                  <a:cubicBezTo>
                    <a:pt x="333" y="1006"/>
                    <a:pt x="505" y="1499"/>
                    <a:pt x="654" y="1993"/>
                  </a:cubicBezTo>
                  <a:cubicBezTo>
                    <a:pt x="709" y="2167"/>
                    <a:pt x="848" y="2242"/>
                    <a:pt x="987" y="2242"/>
                  </a:cubicBezTo>
                  <a:cubicBezTo>
                    <a:pt x="1197" y="2242"/>
                    <a:pt x="1407" y="2071"/>
                    <a:pt x="1331" y="1809"/>
                  </a:cubicBezTo>
                  <a:cubicBezTo>
                    <a:pt x="1159" y="1258"/>
                    <a:pt x="953" y="707"/>
                    <a:pt x="723" y="180"/>
                  </a:cubicBezTo>
                  <a:cubicBezTo>
                    <a:pt x="665" y="53"/>
                    <a:pt x="567" y="1"/>
                    <a:pt x="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2160550" y="2086050"/>
              <a:ext cx="76650" cy="48250"/>
            </a:xfrm>
            <a:custGeom>
              <a:avLst/>
              <a:gdLst/>
              <a:ahLst/>
              <a:cxnLst/>
              <a:rect l="l" t="t" r="r" b="b"/>
              <a:pathLst>
                <a:path w="3066" h="1930" extrusionOk="0">
                  <a:moveTo>
                    <a:pt x="1" y="1"/>
                  </a:moveTo>
                  <a:lnTo>
                    <a:pt x="1" y="1"/>
                  </a:lnTo>
                  <a:cubicBezTo>
                    <a:pt x="127" y="586"/>
                    <a:pt x="288" y="1172"/>
                    <a:pt x="494" y="1734"/>
                  </a:cubicBezTo>
                  <a:cubicBezTo>
                    <a:pt x="953" y="1872"/>
                    <a:pt x="1424" y="1929"/>
                    <a:pt x="1895" y="1929"/>
                  </a:cubicBezTo>
                  <a:lnTo>
                    <a:pt x="3065" y="1929"/>
                  </a:lnTo>
                  <a:cubicBezTo>
                    <a:pt x="2882" y="1401"/>
                    <a:pt x="2744" y="873"/>
                    <a:pt x="2629" y="322"/>
                  </a:cubicBezTo>
                  <a:cubicBezTo>
                    <a:pt x="1745" y="288"/>
                    <a:pt x="862" y="173"/>
                    <a:pt x="1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2145075" y="1876900"/>
              <a:ext cx="88675" cy="217225"/>
            </a:xfrm>
            <a:custGeom>
              <a:avLst/>
              <a:gdLst/>
              <a:ahLst/>
              <a:cxnLst/>
              <a:rect l="l" t="t" r="r" b="b"/>
              <a:pathLst>
                <a:path w="3547" h="8689" extrusionOk="0">
                  <a:moveTo>
                    <a:pt x="2514" y="0"/>
                  </a:moveTo>
                  <a:cubicBezTo>
                    <a:pt x="2009" y="0"/>
                    <a:pt x="1492" y="80"/>
                    <a:pt x="999" y="230"/>
                  </a:cubicBezTo>
                  <a:cubicBezTo>
                    <a:pt x="126" y="2858"/>
                    <a:pt x="0" y="5670"/>
                    <a:pt x="608" y="8367"/>
                  </a:cubicBezTo>
                  <a:cubicBezTo>
                    <a:pt x="1481" y="8539"/>
                    <a:pt x="2364" y="8654"/>
                    <a:pt x="3248" y="8688"/>
                  </a:cubicBezTo>
                  <a:cubicBezTo>
                    <a:pt x="2663" y="5888"/>
                    <a:pt x="2915" y="2835"/>
                    <a:pt x="3547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2095425" y="2067700"/>
              <a:ext cx="77500" cy="61700"/>
            </a:xfrm>
            <a:custGeom>
              <a:avLst/>
              <a:gdLst/>
              <a:ahLst/>
              <a:cxnLst/>
              <a:rect l="l" t="t" r="r" b="b"/>
              <a:pathLst>
                <a:path w="3100" h="2468" extrusionOk="0">
                  <a:moveTo>
                    <a:pt x="0" y="0"/>
                  </a:moveTo>
                  <a:lnTo>
                    <a:pt x="0" y="0"/>
                  </a:lnTo>
                  <a:cubicBezTo>
                    <a:pt x="666" y="1206"/>
                    <a:pt x="1779" y="2089"/>
                    <a:pt x="3099" y="2468"/>
                  </a:cubicBezTo>
                  <a:cubicBezTo>
                    <a:pt x="2893" y="1906"/>
                    <a:pt x="2732" y="1320"/>
                    <a:pt x="2594" y="735"/>
                  </a:cubicBezTo>
                  <a:cubicBezTo>
                    <a:pt x="1711" y="563"/>
                    <a:pt x="838" y="3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2079350" y="1882625"/>
              <a:ext cx="90700" cy="203750"/>
            </a:xfrm>
            <a:custGeom>
              <a:avLst/>
              <a:gdLst/>
              <a:ahLst/>
              <a:cxnLst/>
              <a:rect l="l" t="t" r="r" b="b"/>
              <a:pathLst>
                <a:path w="3628" h="8150" extrusionOk="0">
                  <a:moveTo>
                    <a:pt x="3628" y="1"/>
                  </a:moveTo>
                  <a:lnTo>
                    <a:pt x="3628" y="1"/>
                  </a:lnTo>
                  <a:cubicBezTo>
                    <a:pt x="1470" y="666"/>
                    <a:pt x="1" y="2663"/>
                    <a:pt x="1" y="4936"/>
                  </a:cubicBezTo>
                  <a:cubicBezTo>
                    <a:pt x="1" y="5797"/>
                    <a:pt x="219" y="6657"/>
                    <a:pt x="643" y="7415"/>
                  </a:cubicBezTo>
                  <a:cubicBezTo>
                    <a:pt x="1481" y="7725"/>
                    <a:pt x="2354" y="7977"/>
                    <a:pt x="3237" y="8149"/>
                  </a:cubicBezTo>
                  <a:cubicBezTo>
                    <a:pt x="2618" y="5452"/>
                    <a:pt x="2755" y="2629"/>
                    <a:pt x="3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2226275" y="2090075"/>
              <a:ext cx="86375" cy="44225"/>
            </a:xfrm>
            <a:custGeom>
              <a:avLst/>
              <a:gdLst/>
              <a:ahLst/>
              <a:cxnLst/>
              <a:rect l="l" t="t" r="r" b="b"/>
              <a:pathLst>
                <a:path w="3455" h="1769" extrusionOk="0">
                  <a:moveTo>
                    <a:pt x="3019" y="1"/>
                  </a:moveTo>
                  <a:cubicBezTo>
                    <a:pt x="2262" y="122"/>
                    <a:pt x="1500" y="178"/>
                    <a:pt x="735" y="178"/>
                  </a:cubicBezTo>
                  <a:cubicBezTo>
                    <a:pt x="490" y="178"/>
                    <a:pt x="245" y="172"/>
                    <a:pt x="0" y="161"/>
                  </a:cubicBezTo>
                  <a:lnTo>
                    <a:pt x="0" y="161"/>
                  </a:lnTo>
                  <a:cubicBezTo>
                    <a:pt x="103" y="712"/>
                    <a:pt x="253" y="1240"/>
                    <a:pt x="425" y="1768"/>
                  </a:cubicBezTo>
                  <a:lnTo>
                    <a:pt x="2651" y="1768"/>
                  </a:lnTo>
                  <a:cubicBezTo>
                    <a:pt x="2915" y="1768"/>
                    <a:pt x="3191" y="1757"/>
                    <a:pt x="3455" y="1711"/>
                  </a:cubicBezTo>
                  <a:cubicBezTo>
                    <a:pt x="3283" y="1148"/>
                    <a:pt x="3145" y="574"/>
                    <a:pt x="30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2211625" y="1876900"/>
              <a:ext cx="93850" cy="217650"/>
            </a:xfrm>
            <a:custGeom>
              <a:avLst/>
              <a:gdLst/>
              <a:ahLst/>
              <a:cxnLst/>
              <a:rect l="l" t="t" r="r" b="b"/>
              <a:pathLst>
                <a:path w="3754" h="8706" extrusionOk="0">
                  <a:moveTo>
                    <a:pt x="885" y="0"/>
                  </a:moveTo>
                  <a:cubicBezTo>
                    <a:pt x="253" y="2835"/>
                    <a:pt x="1" y="5888"/>
                    <a:pt x="575" y="8688"/>
                  </a:cubicBezTo>
                  <a:cubicBezTo>
                    <a:pt x="822" y="8699"/>
                    <a:pt x="1070" y="8705"/>
                    <a:pt x="1316" y="8705"/>
                  </a:cubicBezTo>
                  <a:cubicBezTo>
                    <a:pt x="2086" y="8705"/>
                    <a:pt x="2851" y="8649"/>
                    <a:pt x="3616" y="8528"/>
                  </a:cubicBezTo>
                  <a:cubicBezTo>
                    <a:pt x="3019" y="5739"/>
                    <a:pt x="2973" y="2846"/>
                    <a:pt x="3754" y="34"/>
                  </a:cubicBezTo>
                  <a:cubicBezTo>
                    <a:pt x="3582" y="12"/>
                    <a:pt x="3410" y="0"/>
                    <a:pt x="32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2285950" y="1877750"/>
              <a:ext cx="135450" cy="212650"/>
            </a:xfrm>
            <a:custGeom>
              <a:avLst/>
              <a:gdLst/>
              <a:ahLst/>
              <a:cxnLst/>
              <a:rect l="l" t="t" r="r" b="b"/>
              <a:pathLst>
                <a:path w="5418" h="8506" extrusionOk="0">
                  <a:moveTo>
                    <a:pt x="781" y="0"/>
                  </a:moveTo>
                  <a:cubicBezTo>
                    <a:pt x="0" y="2824"/>
                    <a:pt x="46" y="5705"/>
                    <a:pt x="643" y="8505"/>
                  </a:cubicBezTo>
                  <a:cubicBezTo>
                    <a:pt x="2273" y="8253"/>
                    <a:pt x="3822" y="7702"/>
                    <a:pt x="5131" y="6806"/>
                  </a:cubicBezTo>
                  <a:cubicBezTo>
                    <a:pt x="5326" y="6267"/>
                    <a:pt x="5418" y="5693"/>
                    <a:pt x="5418" y="5131"/>
                  </a:cubicBezTo>
                  <a:cubicBezTo>
                    <a:pt x="5406" y="2480"/>
                    <a:pt x="3409" y="276"/>
                    <a:pt x="781" y="0"/>
                  </a:cubicBezTo>
                  <a:close/>
                </a:path>
              </a:pathLst>
            </a:custGeom>
            <a:solidFill>
              <a:srgbClr val="FFD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302025" y="2047600"/>
              <a:ext cx="112200" cy="85250"/>
            </a:xfrm>
            <a:custGeom>
              <a:avLst/>
              <a:gdLst/>
              <a:ahLst/>
              <a:cxnLst/>
              <a:rect l="l" t="t" r="r" b="b"/>
              <a:pathLst>
                <a:path w="4488" h="3410" extrusionOk="0">
                  <a:moveTo>
                    <a:pt x="4488" y="1"/>
                  </a:moveTo>
                  <a:lnTo>
                    <a:pt x="4488" y="1"/>
                  </a:lnTo>
                  <a:cubicBezTo>
                    <a:pt x="3179" y="896"/>
                    <a:pt x="1630" y="1447"/>
                    <a:pt x="0" y="1700"/>
                  </a:cubicBezTo>
                  <a:cubicBezTo>
                    <a:pt x="115" y="2273"/>
                    <a:pt x="264" y="2847"/>
                    <a:pt x="425" y="3410"/>
                  </a:cubicBezTo>
                  <a:cubicBezTo>
                    <a:pt x="2296" y="3100"/>
                    <a:pt x="3856" y="1803"/>
                    <a:pt x="4488" y="1"/>
                  </a:cubicBezTo>
                  <a:close/>
                </a:path>
              </a:pathLst>
            </a:custGeom>
            <a:solidFill>
              <a:srgbClr val="FFA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2347925" y="1973875"/>
              <a:ext cx="29000" cy="24875"/>
            </a:xfrm>
            <a:custGeom>
              <a:avLst/>
              <a:gdLst/>
              <a:ahLst/>
              <a:cxnLst/>
              <a:rect l="l" t="t" r="r" b="b"/>
              <a:pathLst>
                <a:path w="1160" h="995" extrusionOk="0">
                  <a:moveTo>
                    <a:pt x="666" y="0"/>
                  </a:moveTo>
                  <a:cubicBezTo>
                    <a:pt x="219" y="0"/>
                    <a:pt x="0" y="528"/>
                    <a:pt x="310" y="850"/>
                  </a:cubicBezTo>
                  <a:cubicBezTo>
                    <a:pt x="414" y="950"/>
                    <a:pt x="539" y="995"/>
                    <a:pt x="662" y="995"/>
                  </a:cubicBezTo>
                  <a:cubicBezTo>
                    <a:pt x="918" y="995"/>
                    <a:pt x="1160" y="797"/>
                    <a:pt x="1160" y="494"/>
                  </a:cubicBezTo>
                  <a:cubicBezTo>
                    <a:pt x="1160" y="218"/>
                    <a:pt x="942" y="0"/>
                    <a:pt x="6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2330425" y="2009450"/>
              <a:ext cx="58275" cy="58275"/>
            </a:xfrm>
            <a:custGeom>
              <a:avLst/>
              <a:gdLst/>
              <a:ahLst/>
              <a:cxnLst/>
              <a:rect l="l" t="t" r="r" b="b"/>
              <a:pathLst>
                <a:path w="2331" h="2331" extrusionOk="0">
                  <a:moveTo>
                    <a:pt x="1160" y="1"/>
                  </a:moveTo>
                  <a:cubicBezTo>
                    <a:pt x="517" y="1"/>
                    <a:pt x="0" y="517"/>
                    <a:pt x="0" y="1160"/>
                  </a:cubicBezTo>
                  <a:cubicBezTo>
                    <a:pt x="0" y="1814"/>
                    <a:pt x="517" y="2330"/>
                    <a:pt x="1160" y="2330"/>
                  </a:cubicBezTo>
                  <a:cubicBezTo>
                    <a:pt x="1802" y="2330"/>
                    <a:pt x="2330" y="1814"/>
                    <a:pt x="2330" y="1160"/>
                  </a:cubicBezTo>
                  <a:cubicBezTo>
                    <a:pt x="2330" y="517"/>
                    <a:pt x="1802" y="1"/>
                    <a:pt x="1160" y="1"/>
                  </a:cubicBezTo>
                  <a:close/>
                </a:path>
              </a:pathLst>
            </a:custGeom>
            <a:solidFill>
              <a:srgbClr val="F7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2069325" y="1756175"/>
              <a:ext cx="194225" cy="156600"/>
            </a:xfrm>
            <a:custGeom>
              <a:avLst/>
              <a:gdLst/>
              <a:ahLst/>
              <a:cxnLst/>
              <a:rect l="l" t="t" r="r" b="b"/>
              <a:pathLst>
                <a:path w="7769" h="6264" extrusionOk="0">
                  <a:moveTo>
                    <a:pt x="3470" y="0"/>
                  </a:moveTo>
                  <a:cubicBezTo>
                    <a:pt x="3015" y="0"/>
                    <a:pt x="2563" y="164"/>
                    <a:pt x="2146" y="537"/>
                  </a:cubicBezTo>
                  <a:cubicBezTo>
                    <a:pt x="0" y="2442"/>
                    <a:pt x="2043" y="4450"/>
                    <a:pt x="3409" y="5357"/>
                  </a:cubicBezTo>
                  <a:cubicBezTo>
                    <a:pt x="4384" y="6000"/>
                    <a:pt x="6852" y="6264"/>
                    <a:pt x="6852" y="6264"/>
                  </a:cubicBezTo>
                  <a:cubicBezTo>
                    <a:pt x="7768" y="3544"/>
                    <a:pt x="5584" y="0"/>
                    <a:pt x="34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201;p44"/>
          <p:cNvSpPr txBox="1">
            <a:spLocks/>
          </p:cNvSpPr>
          <p:nvPr/>
        </p:nvSpPr>
        <p:spPr>
          <a:xfrm flipH="1">
            <a:off x="6176313" y="4008202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vi-VN" smtClean="0"/>
              <a:t>Lecturer of the course</a:t>
            </a:r>
            <a:endParaRPr lang="en-US"/>
          </a:p>
        </p:txBody>
      </p:sp>
      <p:sp>
        <p:nvSpPr>
          <p:cNvPr id="48" name="Google Shape;1203;p44"/>
          <p:cNvSpPr txBox="1">
            <a:spLocks/>
          </p:cNvSpPr>
          <p:nvPr/>
        </p:nvSpPr>
        <p:spPr>
          <a:xfrm flipH="1">
            <a:off x="5974083" y="3567963"/>
            <a:ext cx="249936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vi-V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Lecturer</a:t>
            </a:r>
            <a:endParaRPr lang="en-CA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9" name="Google Shape;1196;p44"/>
          <p:cNvSpPr txBox="1">
            <a:spLocks/>
          </p:cNvSpPr>
          <p:nvPr/>
        </p:nvSpPr>
        <p:spPr>
          <a:xfrm flipH="1">
            <a:off x="936091" y="2177403"/>
            <a:ext cx="2094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vi-VN" smtClean="0"/>
              <a:t>Business that needs </a:t>
            </a:r>
          </a:p>
          <a:p>
            <a:pPr marL="0" indent="0"/>
            <a:r>
              <a:rPr lang="vi-VN" smtClean="0"/>
              <a:t>IT resources</a:t>
            </a:r>
            <a:endParaRPr lang="en-US"/>
          </a:p>
        </p:txBody>
      </p:sp>
      <p:sp>
        <p:nvSpPr>
          <p:cNvPr id="50" name="Google Shape;1198;p44"/>
          <p:cNvSpPr txBox="1">
            <a:spLocks/>
          </p:cNvSpPr>
          <p:nvPr/>
        </p:nvSpPr>
        <p:spPr>
          <a:xfrm flipH="1">
            <a:off x="1203241" y="1755124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ali SemiBold"/>
              <a:buNone/>
              <a:defRPr sz="2400" b="0" i="0" u="none" strike="noStrike" cap="none">
                <a:solidFill>
                  <a:schemeClr val="dk1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li SemiBold"/>
              <a:buNone/>
              <a:defRPr sz="1800" b="0" i="0" u="none" strike="noStrike" cap="none">
                <a:solidFill>
                  <a:schemeClr val="accent2"/>
                </a:solidFill>
                <a:latin typeface="Mali SemiBold"/>
                <a:ea typeface="Mali SemiBold"/>
                <a:cs typeface="Mali SemiBold"/>
                <a:sym typeface="Mali SemiBold"/>
              </a:defRPr>
            </a:lvl9pPr>
          </a:lstStyle>
          <a:p>
            <a:r>
              <a:rPr lang="vi-V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Business</a:t>
            </a:r>
            <a:endParaRPr lang="en-CA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616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41"/>
          <p:cNvSpPr txBox="1">
            <a:spLocks noGrp="1"/>
          </p:cNvSpPr>
          <p:nvPr>
            <p:ph type="ctrTitle"/>
          </p:nvPr>
        </p:nvSpPr>
        <p:spPr>
          <a:xfrm>
            <a:off x="4328932" y="1495350"/>
            <a:ext cx="43840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Project management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64" name="Google Shape;1164;p41"/>
          <p:cNvSpPr/>
          <p:nvPr/>
        </p:nvSpPr>
        <p:spPr>
          <a:xfrm>
            <a:off x="1329596" y="2032977"/>
            <a:ext cx="1591017" cy="18085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2"/>
                </a:solidFill>
                <a:latin typeface="Mali;600"/>
              </a:rPr>
              <a:t>0</a:t>
            </a:r>
          </a:p>
        </p:txBody>
      </p:sp>
      <p:sp>
        <p:nvSpPr>
          <p:cNvPr id="1165" name="Google Shape;1165;p41"/>
          <p:cNvSpPr/>
          <p:nvPr/>
        </p:nvSpPr>
        <p:spPr>
          <a:xfrm>
            <a:off x="3062440" y="2032977"/>
            <a:ext cx="1150745" cy="1813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smtClean="0">
                <a:ln>
                  <a:noFill/>
                </a:ln>
                <a:solidFill>
                  <a:schemeClr val="accent3"/>
                </a:solidFill>
                <a:latin typeface="Mali;600"/>
              </a:rPr>
              <a:t>2</a:t>
            </a:r>
            <a:endParaRPr b="0" i="0">
              <a:ln>
                <a:noFill/>
              </a:ln>
              <a:solidFill>
                <a:schemeClr val="accent3"/>
              </a:solidFill>
              <a:latin typeface="Mali;600"/>
            </a:endParaRPr>
          </a:p>
        </p:txBody>
      </p:sp>
    </p:spTree>
    <p:extLst>
      <p:ext uri="{BB962C8B-B14F-4D97-AF65-F5344CB8AC3E}">
        <p14:creationId xmlns:p14="http://schemas.microsoft.com/office/powerpoint/2010/main" val="33501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5"/>
          <p:cNvSpPr txBox="1">
            <a:spLocks noGrp="1"/>
          </p:cNvSpPr>
          <p:nvPr>
            <p:ph type="title" idx="6"/>
          </p:nvPr>
        </p:nvSpPr>
        <p:spPr>
          <a:xfrm>
            <a:off x="466725" y="355650"/>
            <a:ext cx="82107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 structure</a:t>
            </a:r>
            <a:endParaR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60" name="Google Shape;1460;p55"/>
          <p:cNvSpPr txBox="1">
            <a:spLocks noGrp="1"/>
          </p:cNvSpPr>
          <p:nvPr>
            <p:ph type="ctrTitle"/>
          </p:nvPr>
        </p:nvSpPr>
        <p:spPr>
          <a:xfrm flipH="1">
            <a:off x="1725397" y="3374772"/>
            <a:ext cx="194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 </a:t>
            </a:r>
            <a:b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Vuong Phuc</a:t>
            </a:r>
            <a:endParaRPr dirty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ym typeface="Mali SemiBold"/>
            </a:endParaRPr>
          </a:p>
        </p:txBody>
      </p:sp>
      <p:sp>
        <p:nvSpPr>
          <p:cNvPr id="1461" name="Google Shape;1461;p55"/>
          <p:cNvSpPr txBox="1">
            <a:spLocks noGrp="1"/>
          </p:cNvSpPr>
          <p:nvPr>
            <p:ph type="subTitle" idx="1"/>
          </p:nvPr>
        </p:nvSpPr>
        <p:spPr>
          <a:xfrm flipH="1">
            <a:off x="1664917" y="3833472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manager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Software architecture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Server designer</a:t>
            </a:r>
            <a:endParaRPr dirty="0"/>
          </a:p>
        </p:txBody>
      </p:sp>
      <p:sp>
        <p:nvSpPr>
          <p:cNvPr id="1462" name="Google Shape;1462;p55"/>
          <p:cNvSpPr txBox="1">
            <a:spLocks noGrp="1"/>
          </p:cNvSpPr>
          <p:nvPr>
            <p:ph type="ctrTitle" idx="2"/>
          </p:nvPr>
        </p:nvSpPr>
        <p:spPr>
          <a:xfrm flipH="1">
            <a:off x="5562218" y="3374772"/>
            <a:ext cx="188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i SemiBold"/>
                <a:ea typeface="Mali SemiBold"/>
                <a:cs typeface="Mali SemiBold"/>
                <a:sym typeface="Mali SemiBold"/>
              </a:rPr>
              <a:t>Hoang </a:t>
            </a:r>
            <a:b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i SemiBold"/>
                <a:ea typeface="Mali SemiBold"/>
                <a:cs typeface="Mali SemiBold"/>
                <a:sym typeface="Mali SemiBold"/>
              </a:rPr>
            </a:br>
            <a:r>
              <a:rPr lang="en" dirty="0" smtClean="0">
                <a:solidFill>
                  <a:schemeClr val="dk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i SemiBold"/>
                <a:ea typeface="Mali SemiBold"/>
                <a:cs typeface="Mali SemiBold"/>
                <a:sym typeface="Mali SemiBold"/>
              </a:rPr>
              <a:t>Nhu Thanh</a:t>
            </a:r>
            <a:endParaRPr dirty="0">
              <a:solidFill>
                <a:schemeClr val="dk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i SemiBold"/>
              <a:ea typeface="Mali SemiBold"/>
              <a:cs typeface="Mali SemiBold"/>
              <a:sym typeface="Mali SemiBold"/>
            </a:endParaRPr>
          </a:p>
        </p:txBody>
      </p:sp>
      <p:sp>
        <p:nvSpPr>
          <p:cNvPr id="1463" name="Google Shape;1463;p55"/>
          <p:cNvSpPr txBox="1">
            <a:spLocks noGrp="1"/>
          </p:cNvSpPr>
          <p:nvPr>
            <p:ph type="subTitle" idx="3"/>
          </p:nvPr>
        </p:nvSpPr>
        <p:spPr>
          <a:xfrm flipH="1">
            <a:off x="5438018" y="3833472"/>
            <a:ext cx="2131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Process engineer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Business analyst</a:t>
            </a:r>
          </a:p>
          <a:p>
            <a:pPr marL="0" lvl="0" indent="0"/>
            <a:r>
              <a:rPr lang="en"/>
              <a:t>Software </a:t>
            </a:r>
            <a:r>
              <a:rPr lang="en" smtClean="0"/>
              <a:t>engineer</a:t>
            </a:r>
            <a:endParaRPr lang="en"/>
          </a:p>
        </p:txBody>
      </p:sp>
      <p:cxnSp>
        <p:nvCxnSpPr>
          <p:cNvPr id="1466" name="Google Shape;1466;p55"/>
          <p:cNvCxnSpPr/>
          <p:nvPr/>
        </p:nvCxnSpPr>
        <p:spPr>
          <a:xfrm>
            <a:off x="4520371" y="2010012"/>
            <a:ext cx="0" cy="189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4098" name="Picture 2" descr="D:\Google Drive\MyInfo\M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8"/>
          <a:stretch/>
        </p:blipFill>
        <p:spPr bwMode="auto">
          <a:xfrm>
            <a:off x="1870710" y="1500192"/>
            <a:ext cx="1637349" cy="1645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uongPhuc\Desktop\72316303_1366416210203417_6038753859608772608_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21895" r="27756" b="26275"/>
          <a:stretch/>
        </p:blipFill>
        <p:spPr bwMode="auto">
          <a:xfrm>
            <a:off x="5619239" y="1553532"/>
            <a:ext cx="1650394" cy="16452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71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lling Bee by Slidesgo">
  <a:themeElements>
    <a:clrScheme name="Simple Light">
      <a:dk1>
        <a:srgbClr val="703316"/>
      </a:dk1>
      <a:lt1>
        <a:srgbClr val="FFFFFF"/>
      </a:lt1>
      <a:dk2>
        <a:srgbClr val="FFF0B3"/>
      </a:dk2>
      <a:lt2>
        <a:srgbClr val="666666"/>
      </a:lt2>
      <a:accent1>
        <a:srgbClr val="FFDB45"/>
      </a:accent1>
      <a:accent2>
        <a:srgbClr val="FFA500"/>
      </a:accent2>
      <a:accent3>
        <a:srgbClr val="99E2E6"/>
      </a:accent3>
      <a:accent4>
        <a:srgbClr val="F78F8F"/>
      </a:accent4>
      <a:accent5>
        <a:srgbClr val="B64B18"/>
      </a:accent5>
      <a:accent6>
        <a:srgbClr val="FFA500"/>
      </a:accent6>
      <a:hlink>
        <a:srgbClr val="7033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425</Words>
  <Application>Microsoft Office PowerPoint</Application>
  <PresentationFormat>On-screen Show (16:9)</PresentationFormat>
  <Paragraphs>186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Nunito</vt:lpstr>
      <vt:lpstr>Poppins Medium</vt:lpstr>
      <vt:lpstr>Mali SemiBold</vt:lpstr>
      <vt:lpstr>Nunito Light</vt:lpstr>
      <vt:lpstr>Mali;600</vt:lpstr>
      <vt:lpstr>Fira Sans Extra Condensed Medium</vt:lpstr>
      <vt:lpstr>Paytone One</vt:lpstr>
      <vt:lpstr>Raleway Thin</vt:lpstr>
      <vt:lpstr>Mali Medium</vt:lpstr>
      <vt:lpstr>Mali</vt:lpstr>
      <vt:lpstr>Spelling Bee by Slidesgo</vt:lpstr>
      <vt:lpstr>Bee Key</vt:lpstr>
      <vt:lpstr>Table of Contents</vt:lpstr>
      <vt:lpstr>Project statement</vt:lpstr>
      <vt:lpstr>Problem description</vt:lpstr>
      <vt:lpstr>Product position</vt:lpstr>
      <vt:lpstr>Product position</vt:lpstr>
      <vt:lpstr>Stakeholders</vt:lpstr>
      <vt:lpstr>Project management</vt:lpstr>
      <vt:lpstr>Team structure</vt:lpstr>
      <vt:lpstr>Team structure</vt:lpstr>
      <vt:lpstr>Management tools</vt:lpstr>
      <vt:lpstr>Management tools</vt:lpstr>
      <vt:lpstr>Management tools</vt:lpstr>
      <vt:lpstr>Management tools</vt:lpstr>
      <vt:lpstr>Management tools</vt:lpstr>
      <vt:lpstr>Software requirement</vt:lpstr>
      <vt:lpstr>Usecase – Main flow</vt:lpstr>
      <vt:lpstr>Usecase – Main flow</vt:lpstr>
      <vt:lpstr>Usecase</vt:lpstr>
      <vt:lpstr>Analysis  and design</vt:lpstr>
      <vt:lpstr>System architecture</vt:lpstr>
      <vt:lpstr>System architecture</vt:lpstr>
      <vt:lpstr>System architecture</vt:lpstr>
      <vt:lpstr>Software Testing</vt:lpstr>
      <vt:lpstr>Testing result</vt:lpstr>
      <vt:lpstr>Demonstrate</vt:lpstr>
      <vt:lpstr>Application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 Key</dc:title>
  <dc:creator>Do Vuong Phuc</dc:creator>
  <cp:lastModifiedBy>Do Vuong Phuc</cp:lastModifiedBy>
  <cp:revision>119</cp:revision>
  <dcterms:modified xsi:type="dcterms:W3CDTF">2021-09-11T12:20:54Z</dcterms:modified>
</cp:coreProperties>
</file>